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5" r:id="rId3"/>
    <p:sldId id="266" r:id="rId4"/>
    <p:sldId id="259" r:id="rId5"/>
    <p:sldId id="263" r:id="rId6"/>
    <p:sldId id="264" r:id="rId7"/>
    <p:sldId id="260" r:id="rId8"/>
    <p:sldId id="262" r:id="rId9"/>
    <p:sldId id="268" r:id="rId10"/>
    <p:sldId id="257" r:id="rId11"/>
    <p:sldId id="258" r:id="rId12"/>
    <p:sldId id="261" r:id="rId13"/>
    <p:sldId id="267" r:id="rId14"/>
    <p:sldId id="269" r:id="rId15"/>
    <p:sldId id="272" r:id="rId16"/>
    <p:sldId id="271" r:id="rId17"/>
    <p:sldId id="270" r:id="rId18"/>
    <p:sldId id="273" r:id="rId19"/>
    <p:sldId id="285" r:id="rId20"/>
    <p:sldId id="280" r:id="rId21"/>
    <p:sldId id="274" r:id="rId22"/>
    <p:sldId id="284" r:id="rId23"/>
    <p:sldId id="275" r:id="rId24"/>
    <p:sldId id="277" r:id="rId25"/>
    <p:sldId id="278" r:id="rId26"/>
    <p:sldId id="279" r:id="rId27"/>
    <p:sldId id="281" r:id="rId28"/>
    <p:sldId id="282" r:id="rId29"/>
    <p:sldId id="283" r:id="rId30"/>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9" d="100"/>
          <a:sy n="69" d="100"/>
        </p:scale>
        <p:origin x="78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iego Gamoneda" userId="be57635766b6b970" providerId="LiveId" clId="{26FC1FE0-9D01-405F-88F1-AF701A28474D}"/>
    <pc:docChg chg="modSld">
      <pc:chgData name="Diego Gamoneda" userId="be57635766b6b970" providerId="LiveId" clId="{26FC1FE0-9D01-405F-88F1-AF701A28474D}" dt="2024-10-22T23:56:08.610" v="21" actId="20577"/>
      <pc:docMkLst>
        <pc:docMk/>
      </pc:docMkLst>
      <pc:sldChg chg="modSp mod">
        <pc:chgData name="Diego Gamoneda" userId="be57635766b6b970" providerId="LiveId" clId="{26FC1FE0-9D01-405F-88F1-AF701A28474D}" dt="2024-10-22T23:56:08.610" v="21" actId="20577"/>
        <pc:sldMkLst>
          <pc:docMk/>
          <pc:sldMk cId="4197000039" sldId="265"/>
        </pc:sldMkLst>
        <pc:spChg chg="mod">
          <ac:chgData name="Diego Gamoneda" userId="be57635766b6b970" providerId="LiveId" clId="{26FC1FE0-9D01-405F-88F1-AF701A28474D}" dt="2024-10-22T23:56:08.610" v="21" actId="20577"/>
          <ac:spMkLst>
            <pc:docMk/>
            <pc:sldMk cId="4197000039" sldId="265"/>
            <ac:spMk id="3" creationId="{A5FB5B93-7E49-4803-E83D-5AC8AD2B959C}"/>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C1B4F3-0982-B3BF-F96C-7469E325D00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4539B7FC-F1C4-88EC-B53A-CDAC924C233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284F04C3-E643-A1D3-BEBA-063A40944C64}"/>
              </a:ext>
            </a:extLst>
          </p:cNvPr>
          <p:cNvSpPr>
            <a:spLocks noGrp="1"/>
          </p:cNvSpPr>
          <p:nvPr>
            <p:ph type="dt" sz="half" idx="10"/>
          </p:nvPr>
        </p:nvSpPr>
        <p:spPr/>
        <p:txBody>
          <a:bodyPr/>
          <a:lstStyle/>
          <a:p>
            <a:fld id="{56B4EFC9-F344-4182-B9CF-C92B03D7F491}" type="datetimeFigureOut">
              <a:rPr lang="es-CO" smtClean="0"/>
              <a:t>22/10/2024</a:t>
            </a:fld>
            <a:endParaRPr lang="es-CO"/>
          </a:p>
        </p:txBody>
      </p:sp>
      <p:sp>
        <p:nvSpPr>
          <p:cNvPr id="5" name="Marcador de pie de página 4">
            <a:extLst>
              <a:ext uri="{FF2B5EF4-FFF2-40B4-BE49-F238E27FC236}">
                <a16:creationId xmlns:a16="http://schemas.microsoft.com/office/drawing/2014/main" id="{8206EF92-72E2-0E5E-DD00-B1474CC50542}"/>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CDB9BE10-0A72-D719-C090-7B01A61BD2EE}"/>
              </a:ext>
            </a:extLst>
          </p:cNvPr>
          <p:cNvSpPr>
            <a:spLocks noGrp="1"/>
          </p:cNvSpPr>
          <p:nvPr>
            <p:ph type="sldNum" sz="quarter" idx="12"/>
          </p:nvPr>
        </p:nvSpPr>
        <p:spPr/>
        <p:txBody>
          <a:bodyPr/>
          <a:lstStyle/>
          <a:p>
            <a:fld id="{1FCD3E28-955B-4513-8506-5DABD7D87C93}" type="slidenum">
              <a:rPr lang="es-CO" smtClean="0"/>
              <a:t>‹Nº›</a:t>
            </a:fld>
            <a:endParaRPr lang="es-CO"/>
          </a:p>
        </p:txBody>
      </p:sp>
    </p:spTree>
    <p:extLst>
      <p:ext uri="{BB962C8B-B14F-4D97-AF65-F5344CB8AC3E}">
        <p14:creationId xmlns:p14="http://schemas.microsoft.com/office/powerpoint/2010/main" val="20095963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263A167-AC51-3C25-4B8F-6867C1109596}"/>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60C685B1-73EF-1011-2CAB-C6533C331C0D}"/>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B11C17AC-938E-730F-25EB-5F5CF56309B1}"/>
              </a:ext>
            </a:extLst>
          </p:cNvPr>
          <p:cNvSpPr>
            <a:spLocks noGrp="1"/>
          </p:cNvSpPr>
          <p:nvPr>
            <p:ph type="dt" sz="half" idx="10"/>
          </p:nvPr>
        </p:nvSpPr>
        <p:spPr/>
        <p:txBody>
          <a:bodyPr/>
          <a:lstStyle/>
          <a:p>
            <a:fld id="{56B4EFC9-F344-4182-B9CF-C92B03D7F491}" type="datetimeFigureOut">
              <a:rPr lang="es-CO" smtClean="0"/>
              <a:t>22/10/2024</a:t>
            </a:fld>
            <a:endParaRPr lang="es-CO"/>
          </a:p>
        </p:txBody>
      </p:sp>
      <p:sp>
        <p:nvSpPr>
          <p:cNvPr id="5" name="Marcador de pie de página 4">
            <a:extLst>
              <a:ext uri="{FF2B5EF4-FFF2-40B4-BE49-F238E27FC236}">
                <a16:creationId xmlns:a16="http://schemas.microsoft.com/office/drawing/2014/main" id="{97311592-9ED0-95B9-712D-EB09969ACE4E}"/>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92CA8ECE-C717-17C1-1D02-F083E9ADF087}"/>
              </a:ext>
            </a:extLst>
          </p:cNvPr>
          <p:cNvSpPr>
            <a:spLocks noGrp="1"/>
          </p:cNvSpPr>
          <p:nvPr>
            <p:ph type="sldNum" sz="quarter" idx="12"/>
          </p:nvPr>
        </p:nvSpPr>
        <p:spPr/>
        <p:txBody>
          <a:bodyPr/>
          <a:lstStyle/>
          <a:p>
            <a:fld id="{1FCD3E28-955B-4513-8506-5DABD7D87C93}" type="slidenum">
              <a:rPr lang="es-CO" smtClean="0"/>
              <a:t>‹Nº›</a:t>
            </a:fld>
            <a:endParaRPr lang="es-CO"/>
          </a:p>
        </p:txBody>
      </p:sp>
    </p:spTree>
    <p:extLst>
      <p:ext uri="{BB962C8B-B14F-4D97-AF65-F5344CB8AC3E}">
        <p14:creationId xmlns:p14="http://schemas.microsoft.com/office/powerpoint/2010/main" val="42160862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BE1BE46-BE38-FB82-E739-1A386FF0E1D9}"/>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CAD9D622-CEEA-D61E-C5B8-5FB63190D5A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B8C3D590-6C85-D055-E263-15D6E260DE73}"/>
              </a:ext>
            </a:extLst>
          </p:cNvPr>
          <p:cNvSpPr>
            <a:spLocks noGrp="1"/>
          </p:cNvSpPr>
          <p:nvPr>
            <p:ph type="dt" sz="half" idx="10"/>
          </p:nvPr>
        </p:nvSpPr>
        <p:spPr/>
        <p:txBody>
          <a:bodyPr/>
          <a:lstStyle/>
          <a:p>
            <a:fld id="{56B4EFC9-F344-4182-B9CF-C92B03D7F491}" type="datetimeFigureOut">
              <a:rPr lang="es-CO" smtClean="0"/>
              <a:t>22/10/2024</a:t>
            </a:fld>
            <a:endParaRPr lang="es-CO"/>
          </a:p>
        </p:txBody>
      </p:sp>
      <p:sp>
        <p:nvSpPr>
          <p:cNvPr id="5" name="Marcador de pie de página 4">
            <a:extLst>
              <a:ext uri="{FF2B5EF4-FFF2-40B4-BE49-F238E27FC236}">
                <a16:creationId xmlns:a16="http://schemas.microsoft.com/office/drawing/2014/main" id="{44AEF832-4955-E3EF-DAFD-52F3330630EB}"/>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3E24C8B5-00FB-0A29-F133-F6F0421B4556}"/>
              </a:ext>
            </a:extLst>
          </p:cNvPr>
          <p:cNvSpPr>
            <a:spLocks noGrp="1"/>
          </p:cNvSpPr>
          <p:nvPr>
            <p:ph type="sldNum" sz="quarter" idx="12"/>
          </p:nvPr>
        </p:nvSpPr>
        <p:spPr/>
        <p:txBody>
          <a:bodyPr/>
          <a:lstStyle/>
          <a:p>
            <a:fld id="{1FCD3E28-955B-4513-8506-5DABD7D87C93}" type="slidenum">
              <a:rPr lang="es-CO" smtClean="0"/>
              <a:t>‹Nº›</a:t>
            </a:fld>
            <a:endParaRPr lang="es-CO"/>
          </a:p>
        </p:txBody>
      </p:sp>
    </p:spTree>
    <p:extLst>
      <p:ext uri="{BB962C8B-B14F-4D97-AF65-F5344CB8AC3E}">
        <p14:creationId xmlns:p14="http://schemas.microsoft.com/office/powerpoint/2010/main" val="12502968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F643CE7-644B-197D-A8D9-246E03C95529}"/>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83917396-8B44-AF84-FB9F-C8844B781822}"/>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23EDA36E-0D62-8EDC-93F1-B2CB999A8AC8}"/>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BC92574F-E177-CD01-5612-450E17D4AB1F}"/>
              </a:ext>
            </a:extLst>
          </p:cNvPr>
          <p:cNvSpPr>
            <a:spLocks noGrp="1"/>
          </p:cNvSpPr>
          <p:nvPr>
            <p:ph type="dt" sz="half" idx="10"/>
          </p:nvPr>
        </p:nvSpPr>
        <p:spPr/>
        <p:txBody>
          <a:bodyPr/>
          <a:lstStyle/>
          <a:p>
            <a:fld id="{56B4EFC9-F344-4182-B9CF-C92B03D7F491}" type="datetimeFigureOut">
              <a:rPr lang="es-CO" smtClean="0"/>
              <a:t>22/10/2024</a:t>
            </a:fld>
            <a:endParaRPr lang="es-CO"/>
          </a:p>
        </p:txBody>
      </p:sp>
      <p:sp>
        <p:nvSpPr>
          <p:cNvPr id="6" name="Marcador de pie de página 5">
            <a:extLst>
              <a:ext uri="{FF2B5EF4-FFF2-40B4-BE49-F238E27FC236}">
                <a16:creationId xmlns:a16="http://schemas.microsoft.com/office/drawing/2014/main" id="{1CEEEED3-4EC7-F239-1998-FCD603DF3444}"/>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C30BA3BC-423C-9A9B-8D42-94A7ADBD9E04}"/>
              </a:ext>
            </a:extLst>
          </p:cNvPr>
          <p:cNvSpPr>
            <a:spLocks noGrp="1"/>
          </p:cNvSpPr>
          <p:nvPr>
            <p:ph type="sldNum" sz="quarter" idx="12"/>
          </p:nvPr>
        </p:nvSpPr>
        <p:spPr/>
        <p:txBody>
          <a:bodyPr/>
          <a:lstStyle/>
          <a:p>
            <a:fld id="{1FCD3E28-955B-4513-8506-5DABD7D87C93}" type="slidenum">
              <a:rPr lang="es-CO" smtClean="0"/>
              <a:t>‹Nº›</a:t>
            </a:fld>
            <a:endParaRPr lang="es-CO"/>
          </a:p>
        </p:txBody>
      </p:sp>
    </p:spTree>
    <p:extLst>
      <p:ext uri="{BB962C8B-B14F-4D97-AF65-F5344CB8AC3E}">
        <p14:creationId xmlns:p14="http://schemas.microsoft.com/office/powerpoint/2010/main" val="3262894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12DD7C-F631-2909-B36F-E505970D5537}"/>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DE0CB4FC-FA04-ADD3-171D-003F3975E9E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E188FC1C-7013-FDA3-3948-5E5CE0F10822}"/>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DF71B541-F960-6044-5D76-4B1ACB549D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0ABFE2D3-3A34-9047-CB63-FE73EEA6F14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457E9062-3323-E501-E73E-A306C7D51496}"/>
              </a:ext>
            </a:extLst>
          </p:cNvPr>
          <p:cNvSpPr>
            <a:spLocks noGrp="1"/>
          </p:cNvSpPr>
          <p:nvPr>
            <p:ph type="dt" sz="half" idx="10"/>
          </p:nvPr>
        </p:nvSpPr>
        <p:spPr/>
        <p:txBody>
          <a:bodyPr/>
          <a:lstStyle/>
          <a:p>
            <a:fld id="{56B4EFC9-F344-4182-B9CF-C92B03D7F491}" type="datetimeFigureOut">
              <a:rPr lang="es-CO" smtClean="0"/>
              <a:t>22/10/2024</a:t>
            </a:fld>
            <a:endParaRPr lang="es-CO"/>
          </a:p>
        </p:txBody>
      </p:sp>
      <p:sp>
        <p:nvSpPr>
          <p:cNvPr id="8" name="Marcador de pie de página 7">
            <a:extLst>
              <a:ext uri="{FF2B5EF4-FFF2-40B4-BE49-F238E27FC236}">
                <a16:creationId xmlns:a16="http://schemas.microsoft.com/office/drawing/2014/main" id="{A308CB98-1913-3028-99EA-D4B5B5861100}"/>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9D387DE5-B71D-95EB-4281-D4E8C2A02780}"/>
              </a:ext>
            </a:extLst>
          </p:cNvPr>
          <p:cNvSpPr>
            <a:spLocks noGrp="1"/>
          </p:cNvSpPr>
          <p:nvPr>
            <p:ph type="sldNum" sz="quarter" idx="12"/>
          </p:nvPr>
        </p:nvSpPr>
        <p:spPr/>
        <p:txBody>
          <a:bodyPr/>
          <a:lstStyle/>
          <a:p>
            <a:fld id="{1FCD3E28-955B-4513-8506-5DABD7D87C93}" type="slidenum">
              <a:rPr lang="es-CO" smtClean="0"/>
              <a:t>‹Nº›</a:t>
            </a:fld>
            <a:endParaRPr lang="es-CO"/>
          </a:p>
        </p:txBody>
      </p:sp>
    </p:spTree>
    <p:extLst>
      <p:ext uri="{BB962C8B-B14F-4D97-AF65-F5344CB8AC3E}">
        <p14:creationId xmlns:p14="http://schemas.microsoft.com/office/powerpoint/2010/main" val="1943944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1F2B4C-5CC8-4E78-F729-5687C851DC74}"/>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3665214B-1006-CCF7-5359-9932713DFB03}"/>
              </a:ext>
            </a:extLst>
          </p:cNvPr>
          <p:cNvSpPr>
            <a:spLocks noGrp="1"/>
          </p:cNvSpPr>
          <p:nvPr>
            <p:ph type="dt" sz="half" idx="10"/>
          </p:nvPr>
        </p:nvSpPr>
        <p:spPr/>
        <p:txBody>
          <a:bodyPr/>
          <a:lstStyle/>
          <a:p>
            <a:fld id="{56B4EFC9-F344-4182-B9CF-C92B03D7F491}" type="datetimeFigureOut">
              <a:rPr lang="es-CO" smtClean="0"/>
              <a:t>22/10/2024</a:t>
            </a:fld>
            <a:endParaRPr lang="es-CO"/>
          </a:p>
        </p:txBody>
      </p:sp>
      <p:sp>
        <p:nvSpPr>
          <p:cNvPr id="4" name="Marcador de pie de página 3">
            <a:extLst>
              <a:ext uri="{FF2B5EF4-FFF2-40B4-BE49-F238E27FC236}">
                <a16:creationId xmlns:a16="http://schemas.microsoft.com/office/drawing/2014/main" id="{09B31BCB-41C7-0A8A-5FDA-78C34F5172EB}"/>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BC6A1D37-7DED-9EBC-F454-8B7F2139FD1D}"/>
              </a:ext>
            </a:extLst>
          </p:cNvPr>
          <p:cNvSpPr>
            <a:spLocks noGrp="1"/>
          </p:cNvSpPr>
          <p:nvPr>
            <p:ph type="sldNum" sz="quarter" idx="12"/>
          </p:nvPr>
        </p:nvSpPr>
        <p:spPr/>
        <p:txBody>
          <a:bodyPr/>
          <a:lstStyle/>
          <a:p>
            <a:fld id="{1FCD3E28-955B-4513-8506-5DABD7D87C93}" type="slidenum">
              <a:rPr lang="es-CO" smtClean="0"/>
              <a:t>‹Nº›</a:t>
            </a:fld>
            <a:endParaRPr lang="es-CO"/>
          </a:p>
        </p:txBody>
      </p:sp>
    </p:spTree>
    <p:extLst>
      <p:ext uri="{BB962C8B-B14F-4D97-AF65-F5344CB8AC3E}">
        <p14:creationId xmlns:p14="http://schemas.microsoft.com/office/powerpoint/2010/main" val="3272367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C2B371A0-9B27-50F2-28CD-7ABEC588D5EB}"/>
              </a:ext>
            </a:extLst>
          </p:cNvPr>
          <p:cNvSpPr>
            <a:spLocks noGrp="1"/>
          </p:cNvSpPr>
          <p:nvPr>
            <p:ph type="dt" sz="half" idx="10"/>
          </p:nvPr>
        </p:nvSpPr>
        <p:spPr/>
        <p:txBody>
          <a:bodyPr/>
          <a:lstStyle/>
          <a:p>
            <a:fld id="{56B4EFC9-F344-4182-B9CF-C92B03D7F491}" type="datetimeFigureOut">
              <a:rPr lang="es-CO" smtClean="0"/>
              <a:t>22/10/2024</a:t>
            </a:fld>
            <a:endParaRPr lang="es-CO"/>
          </a:p>
        </p:txBody>
      </p:sp>
      <p:sp>
        <p:nvSpPr>
          <p:cNvPr id="3" name="Marcador de pie de página 2">
            <a:extLst>
              <a:ext uri="{FF2B5EF4-FFF2-40B4-BE49-F238E27FC236}">
                <a16:creationId xmlns:a16="http://schemas.microsoft.com/office/drawing/2014/main" id="{319738A0-8329-1935-7A90-838A94FA077F}"/>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27E8FBFD-0F2D-C801-CE3E-6C0D74B03C2F}"/>
              </a:ext>
            </a:extLst>
          </p:cNvPr>
          <p:cNvSpPr>
            <a:spLocks noGrp="1"/>
          </p:cNvSpPr>
          <p:nvPr>
            <p:ph type="sldNum" sz="quarter" idx="12"/>
          </p:nvPr>
        </p:nvSpPr>
        <p:spPr/>
        <p:txBody>
          <a:bodyPr/>
          <a:lstStyle/>
          <a:p>
            <a:fld id="{1FCD3E28-955B-4513-8506-5DABD7D87C93}" type="slidenum">
              <a:rPr lang="es-CO" smtClean="0"/>
              <a:t>‹Nº›</a:t>
            </a:fld>
            <a:endParaRPr lang="es-CO"/>
          </a:p>
        </p:txBody>
      </p:sp>
    </p:spTree>
    <p:extLst>
      <p:ext uri="{BB962C8B-B14F-4D97-AF65-F5344CB8AC3E}">
        <p14:creationId xmlns:p14="http://schemas.microsoft.com/office/powerpoint/2010/main" val="41491420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D0EB75-B738-4428-13AB-D43FFE4A2FE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CB2DFD1C-BD46-F9CE-0400-C45B3D31B2A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D9A7DF55-28D8-6E12-8734-17C2716C32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EC91D506-2A1C-3770-CB08-4CEEB815EFEE}"/>
              </a:ext>
            </a:extLst>
          </p:cNvPr>
          <p:cNvSpPr>
            <a:spLocks noGrp="1"/>
          </p:cNvSpPr>
          <p:nvPr>
            <p:ph type="dt" sz="half" idx="10"/>
          </p:nvPr>
        </p:nvSpPr>
        <p:spPr/>
        <p:txBody>
          <a:bodyPr/>
          <a:lstStyle/>
          <a:p>
            <a:fld id="{56B4EFC9-F344-4182-B9CF-C92B03D7F491}" type="datetimeFigureOut">
              <a:rPr lang="es-CO" smtClean="0"/>
              <a:t>22/10/2024</a:t>
            </a:fld>
            <a:endParaRPr lang="es-CO"/>
          </a:p>
        </p:txBody>
      </p:sp>
      <p:sp>
        <p:nvSpPr>
          <p:cNvPr id="6" name="Marcador de pie de página 5">
            <a:extLst>
              <a:ext uri="{FF2B5EF4-FFF2-40B4-BE49-F238E27FC236}">
                <a16:creationId xmlns:a16="http://schemas.microsoft.com/office/drawing/2014/main" id="{1D6C7D89-540F-6689-F5B1-09040F38C8CB}"/>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E3D52AC5-70D9-366F-BCE9-EB5345D0ADE5}"/>
              </a:ext>
            </a:extLst>
          </p:cNvPr>
          <p:cNvSpPr>
            <a:spLocks noGrp="1"/>
          </p:cNvSpPr>
          <p:nvPr>
            <p:ph type="sldNum" sz="quarter" idx="12"/>
          </p:nvPr>
        </p:nvSpPr>
        <p:spPr/>
        <p:txBody>
          <a:bodyPr/>
          <a:lstStyle/>
          <a:p>
            <a:fld id="{1FCD3E28-955B-4513-8506-5DABD7D87C93}" type="slidenum">
              <a:rPr lang="es-CO" smtClean="0"/>
              <a:t>‹Nº›</a:t>
            </a:fld>
            <a:endParaRPr lang="es-CO"/>
          </a:p>
        </p:txBody>
      </p:sp>
    </p:spTree>
    <p:extLst>
      <p:ext uri="{BB962C8B-B14F-4D97-AF65-F5344CB8AC3E}">
        <p14:creationId xmlns:p14="http://schemas.microsoft.com/office/powerpoint/2010/main" val="19286240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FA8EFC-F113-7949-CEE7-F16A026BB91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5DDEEE46-10C9-4E4A-1A11-FDEB1AF7370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9D0E82F2-496E-60F9-5370-CCE42498EE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BB7D433-B4A3-8A0C-3C73-B38860540B87}"/>
              </a:ext>
            </a:extLst>
          </p:cNvPr>
          <p:cNvSpPr>
            <a:spLocks noGrp="1"/>
          </p:cNvSpPr>
          <p:nvPr>
            <p:ph type="dt" sz="half" idx="10"/>
          </p:nvPr>
        </p:nvSpPr>
        <p:spPr/>
        <p:txBody>
          <a:bodyPr/>
          <a:lstStyle/>
          <a:p>
            <a:fld id="{56B4EFC9-F344-4182-B9CF-C92B03D7F491}" type="datetimeFigureOut">
              <a:rPr lang="es-CO" smtClean="0"/>
              <a:t>22/10/2024</a:t>
            </a:fld>
            <a:endParaRPr lang="es-CO"/>
          </a:p>
        </p:txBody>
      </p:sp>
      <p:sp>
        <p:nvSpPr>
          <p:cNvPr id="6" name="Marcador de pie de página 5">
            <a:extLst>
              <a:ext uri="{FF2B5EF4-FFF2-40B4-BE49-F238E27FC236}">
                <a16:creationId xmlns:a16="http://schemas.microsoft.com/office/drawing/2014/main" id="{AB41DCAB-F2DB-EC95-7E05-E6B193F85DAB}"/>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E3C96231-96C9-F9D9-63BA-A7206CF91D00}"/>
              </a:ext>
            </a:extLst>
          </p:cNvPr>
          <p:cNvSpPr>
            <a:spLocks noGrp="1"/>
          </p:cNvSpPr>
          <p:nvPr>
            <p:ph type="sldNum" sz="quarter" idx="12"/>
          </p:nvPr>
        </p:nvSpPr>
        <p:spPr/>
        <p:txBody>
          <a:bodyPr/>
          <a:lstStyle/>
          <a:p>
            <a:fld id="{1FCD3E28-955B-4513-8506-5DABD7D87C93}" type="slidenum">
              <a:rPr lang="es-CO" smtClean="0"/>
              <a:t>‹Nº›</a:t>
            </a:fld>
            <a:endParaRPr lang="es-CO"/>
          </a:p>
        </p:txBody>
      </p:sp>
    </p:spTree>
    <p:extLst>
      <p:ext uri="{BB962C8B-B14F-4D97-AF65-F5344CB8AC3E}">
        <p14:creationId xmlns:p14="http://schemas.microsoft.com/office/powerpoint/2010/main" val="21167987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DDF00A-E3CA-52C7-B39C-37454631C212}"/>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29373EC3-A557-63FA-5977-F502522DB31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B5494433-8E88-DEA4-F610-33E27726067F}"/>
              </a:ext>
            </a:extLst>
          </p:cNvPr>
          <p:cNvSpPr>
            <a:spLocks noGrp="1"/>
          </p:cNvSpPr>
          <p:nvPr>
            <p:ph type="dt" sz="half" idx="10"/>
          </p:nvPr>
        </p:nvSpPr>
        <p:spPr/>
        <p:txBody>
          <a:bodyPr/>
          <a:lstStyle/>
          <a:p>
            <a:fld id="{56B4EFC9-F344-4182-B9CF-C92B03D7F491}" type="datetimeFigureOut">
              <a:rPr lang="es-CO" smtClean="0"/>
              <a:t>22/10/2024</a:t>
            </a:fld>
            <a:endParaRPr lang="es-CO"/>
          </a:p>
        </p:txBody>
      </p:sp>
      <p:sp>
        <p:nvSpPr>
          <p:cNvPr id="5" name="Marcador de pie de página 4">
            <a:extLst>
              <a:ext uri="{FF2B5EF4-FFF2-40B4-BE49-F238E27FC236}">
                <a16:creationId xmlns:a16="http://schemas.microsoft.com/office/drawing/2014/main" id="{344D0CB5-4831-84B7-D9BD-3C8371D55D69}"/>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8969C4AE-3A35-EAFC-3CBA-07B05B55E23E}"/>
              </a:ext>
            </a:extLst>
          </p:cNvPr>
          <p:cNvSpPr>
            <a:spLocks noGrp="1"/>
          </p:cNvSpPr>
          <p:nvPr>
            <p:ph type="sldNum" sz="quarter" idx="12"/>
          </p:nvPr>
        </p:nvSpPr>
        <p:spPr/>
        <p:txBody>
          <a:bodyPr/>
          <a:lstStyle/>
          <a:p>
            <a:fld id="{1FCD3E28-955B-4513-8506-5DABD7D87C93}" type="slidenum">
              <a:rPr lang="es-CO" smtClean="0"/>
              <a:t>‹Nº›</a:t>
            </a:fld>
            <a:endParaRPr lang="es-CO"/>
          </a:p>
        </p:txBody>
      </p:sp>
    </p:spTree>
    <p:extLst>
      <p:ext uri="{BB962C8B-B14F-4D97-AF65-F5344CB8AC3E}">
        <p14:creationId xmlns:p14="http://schemas.microsoft.com/office/powerpoint/2010/main" val="34346944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41CC3C62-5524-9D82-98E1-EFB71977B527}"/>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E7915088-1D08-43A7-CB45-3FAEF13B41B5}"/>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0B82ECF0-87FF-7E16-B0B4-84224BA6624F}"/>
              </a:ext>
            </a:extLst>
          </p:cNvPr>
          <p:cNvSpPr>
            <a:spLocks noGrp="1"/>
          </p:cNvSpPr>
          <p:nvPr>
            <p:ph type="dt" sz="half" idx="10"/>
          </p:nvPr>
        </p:nvSpPr>
        <p:spPr/>
        <p:txBody>
          <a:bodyPr/>
          <a:lstStyle/>
          <a:p>
            <a:fld id="{56B4EFC9-F344-4182-B9CF-C92B03D7F491}" type="datetimeFigureOut">
              <a:rPr lang="es-CO" smtClean="0"/>
              <a:t>22/10/2024</a:t>
            </a:fld>
            <a:endParaRPr lang="es-CO"/>
          </a:p>
        </p:txBody>
      </p:sp>
      <p:sp>
        <p:nvSpPr>
          <p:cNvPr id="5" name="Marcador de pie de página 4">
            <a:extLst>
              <a:ext uri="{FF2B5EF4-FFF2-40B4-BE49-F238E27FC236}">
                <a16:creationId xmlns:a16="http://schemas.microsoft.com/office/drawing/2014/main" id="{CE1F3703-A4EF-FCD4-65E4-F4362C173C11}"/>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92184B02-43DE-3171-D2C6-F800C3F2E20C}"/>
              </a:ext>
            </a:extLst>
          </p:cNvPr>
          <p:cNvSpPr>
            <a:spLocks noGrp="1"/>
          </p:cNvSpPr>
          <p:nvPr>
            <p:ph type="sldNum" sz="quarter" idx="12"/>
          </p:nvPr>
        </p:nvSpPr>
        <p:spPr/>
        <p:txBody>
          <a:bodyPr/>
          <a:lstStyle/>
          <a:p>
            <a:fld id="{1FCD3E28-955B-4513-8506-5DABD7D87C93}" type="slidenum">
              <a:rPr lang="es-CO" smtClean="0"/>
              <a:t>‹Nº›</a:t>
            </a:fld>
            <a:endParaRPr lang="es-CO"/>
          </a:p>
        </p:txBody>
      </p:sp>
    </p:spTree>
    <p:extLst>
      <p:ext uri="{BB962C8B-B14F-4D97-AF65-F5344CB8AC3E}">
        <p14:creationId xmlns:p14="http://schemas.microsoft.com/office/powerpoint/2010/main" val="32389239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4ABC414-C69F-3E34-6D77-F11F3281892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7752DD3D-0839-8BC7-82DB-2D1C14D2BDF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01DD6E88-20C4-E1D2-AC57-EB0E117F7A2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B4EFC9-F344-4182-B9CF-C92B03D7F491}" type="datetimeFigureOut">
              <a:rPr lang="es-CO" smtClean="0"/>
              <a:t>22/10/2024</a:t>
            </a:fld>
            <a:endParaRPr lang="es-CO"/>
          </a:p>
        </p:txBody>
      </p:sp>
      <p:sp>
        <p:nvSpPr>
          <p:cNvPr id="5" name="Marcador de pie de página 4">
            <a:extLst>
              <a:ext uri="{FF2B5EF4-FFF2-40B4-BE49-F238E27FC236}">
                <a16:creationId xmlns:a16="http://schemas.microsoft.com/office/drawing/2014/main" id="{2F188517-C233-C094-0E4D-603BAE23691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a:extLst>
              <a:ext uri="{FF2B5EF4-FFF2-40B4-BE49-F238E27FC236}">
                <a16:creationId xmlns:a16="http://schemas.microsoft.com/office/drawing/2014/main" id="{AAA1A5C2-C377-8F47-B3D6-384277032FF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CD3E28-955B-4513-8506-5DABD7D87C93}" type="slidenum">
              <a:rPr lang="es-CO" smtClean="0"/>
              <a:t>‹Nº›</a:t>
            </a:fld>
            <a:endParaRPr lang="es-CO"/>
          </a:p>
        </p:txBody>
      </p:sp>
    </p:spTree>
    <p:extLst>
      <p:ext uri="{BB962C8B-B14F-4D97-AF65-F5344CB8AC3E}">
        <p14:creationId xmlns:p14="http://schemas.microsoft.com/office/powerpoint/2010/main" val="37497652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emf"/></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emf"/><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25.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emf"/><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image" Target="../media/image4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7">
            <a:extLst>
              <a:ext uri="{FF2B5EF4-FFF2-40B4-BE49-F238E27FC236}">
                <a16:creationId xmlns:a16="http://schemas.microsoft.com/office/drawing/2014/main" id="{A7895A40-19A4-42D6-9D30-DBC1E8002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9">
            <a:extLst>
              <a:ext uri="{FF2B5EF4-FFF2-40B4-BE49-F238E27FC236}">
                <a16:creationId xmlns:a16="http://schemas.microsoft.com/office/drawing/2014/main" id="{02F429C4-ABC9-46FC-818A-B5429CDE4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270325" y="3369273"/>
            <a:ext cx="32004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11">
            <a:extLst>
              <a:ext uri="{FF2B5EF4-FFF2-40B4-BE49-F238E27FC236}">
                <a16:creationId xmlns:a16="http://schemas.microsoft.com/office/drawing/2014/main" id="{2CEF98E4-3709-4952-8F42-2305CCE34F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374475" y="1040470"/>
            <a:ext cx="6858003" cy="477704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F10BCCF5-D685-47FF-B675-647EAEB72C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7914" y="857786"/>
            <a:ext cx="11067024" cy="520893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0379925-E78A-837F-844D-17201C5BB122}"/>
              </a:ext>
            </a:extLst>
          </p:cNvPr>
          <p:cNvSpPr>
            <a:spLocks noGrp="1"/>
          </p:cNvSpPr>
          <p:nvPr>
            <p:ph type="ctrTitle"/>
          </p:nvPr>
        </p:nvSpPr>
        <p:spPr>
          <a:xfrm>
            <a:off x="987689" y="3071183"/>
            <a:ext cx="9910296" cy="2590027"/>
          </a:xfrm>
        </p:spPr>
        <p:txBody>
          <a:bodyPr anchor="t">
            <a:normAutofit/>
          </a:bodyPr>
          <a:lstStyle/>
          <a:p>
            <a:pPr algn="l"/>
            <a:r>
              <a:rPr lang="es-CO" sz="7400" b="1" dirty="0"/>
              <a:t>PROGRAMA DE LA GARANTIA DE LA CALIDAD</a:t>
            </a:r>
          </a:p>
        </p:txBody>
      </p:sp>
      <p:sp>
        <p:nvSpPr>
          <p:cNvPr id="16" name="Rectangle 15">
            <a:extLst>
              <a:ext uri="{FF2B5EF4-FFF2-40B4-BE49-F238E27FC236}">
                <a16:creationId xmlns:a16="http://schemas.microsoft.com/office/drawing/2014/main" id="{B0EE8A42-107A-4D4C-8D56-BBAE95C7F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524009" y="3366125"/>
            <a:ext cx="32004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296416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1F32EBA-ED97-466E-8CFA-8382584155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A1ECF0D8-7A36-B355-6631-33B507D16032}"/>
              </a:ext>
            </a:extLst>
          </p:cNvPr>
          <p:cNvSpPr>
            <a:spLocks noGrp="1"/>
          </p:cNvSpPr>
          <p:nvPr>
            <p:ph type="title"/>
          </p:nvPr>
        </p:nvSpPr>
        <p:spPr>
          <a:xfrm>
            <a:off x="965199" y="851517"/>
            <a:ext cx="5130795" cy="1461778"/>
          </a:xfrm>
        </p:spPr>
        <p:txBody>
          <a:bodyPr>
            <a:normAutofit/>
          </a:bodyPr>
          <a:lstStyle/>
          <a:p>
            <a:r>
              <a:rPr lang="es-CO" sz="4000"/>
              <a:t>MISION</a:t>
            </a:r>
          </a:p>
        </p:txBody>
      </p:sp>
      <p:sp>
        <p:nvSpPr>
          <p:cNvPr id="3" name="Marcador de contenido 2">
            <a:extLst>
              <a:ext uri="{FF2B5EF4-FFF2-40B4-BE49-F238E27FC236}">
                <a16:creationId xmlns:a16="http://schemas.microsoft.com/office/drawing/2014/main" id="{A5FB5B93-7E49-4803-E83D-5AC8AD2B959C}"/>
              </a:ext>
            </a:extLst>
          </p:cNvPr>
          <p:cNvSpPr>
            <a:spLocks noGrp="1"/>
          </p:cNvSpPr>
          <p:nvPr>
            <p:ph idx="1"/>
          </p:nvPr>
        </p:nvSpPr>
        <p:spPr>
          <a:xfrm>
            <a:off x="965200" y="2470248"/>
            <a:ext cx="4048344" cy="3536236"/>
          </a:xfrm>
        </p:spPr>
        <p:txBody>
          <a:bodyPr>
            <a:normAutofit/>
          </a:bodyPr>
          <a:lstStyle/>
          <a:p>
            <a:r>
              <a:rPr lang="es-ES" sz="2000" dirty="0">
                <a:effectLst/>
                <a:ea typeface="Arial" panose="020B0604020202020204" pitchFamily="34" charset="0"/>
              </a:rPr>
              <a:t>Elaboramos y/o empacamos productos definidos como “droga blanca”, dispositivos médicos y artículos cosméticos para el consumidor final a través de las cadenas y asociados droguistas y detallistas para brindar alternativas de salud y bienestar en cumplimiento con los estándares de calidad de los productos.</a:t>
            </a:r>
            <a:endParaRPr lang="es-CO" sz="2000" dirty="0"/>
          </a:p>
          <a:p>
            <a:endParaRPr lang="es-CO" sz="2400" dirty="0"/>
          </a:p>
        </p:txBody>
      </p:sp>
      <p:sp>
        <p:nvSpPr>
          <p:cNvPr id="13" name="Freeform: Shape 12">
            <a:extLst>
              <a:ext uri="{FF2B5EF4-FFF2-40B4-BE49-F238E27FC236}">
                <a16:creationId xmlns:a16="http://schemas.microsoft.com/office/drawing/2014/main" id="{62A38935-BB53-4DF7-A56E-48DD25B685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10370" y="851518"/>
            <a:ext cx="6184806" cy="5154967"/>
          </a:xfrm>
          <a:custGeom>
            <a:avLst/>
            <a:gdLst>
              <a:gd name="connsiteX0" fmla="*/ 363179 w 6184806"/>
              <a:gd name="connsiteY0" fmla="*/ 3125191 h 5154967"/>
              <a:gd name="connsiteX1" fmla="*/ 898270 w 6184806"/>
              <a:gd name="connsiteY1" fmla="*/ 3125191 h 5154967"/>
              <a:gd name="connsiteX2" fmla="*/ 980326 w 6184806"/>
              <a:gd name="connsiteY2" fmla="*/ 3173551 h 5154967"/>
              <a:gd name="connsiteX3" fmla="*/ 1248448 w 6184806"/>
              <a:gd name="connsiteY3" fmla="*/ 3635277 h 5154967"/>
              <a:gd name="connsiteX4" fmla="*/ 1248448 w 6184806"/>
              <a:gd name="connsiteY4" fmla="*/ 3729695 h 5154967"/>
              <a:gd name="connsiteX5" fmla="*/ 980326 w 6184806"/>
              <a:gd name="connsiteY5" fmla="*/ 4191421 h 5154967"/>
              <a:gd name="connsiteX6" fmla="*/ 898270 w 6184806"/>
              <a:gd name="connsiteY6" fmla="*/ 4239781 h 5154967"/>
              <a:gd name="connsiteX7" fmla="*/ 363179 w 6184806"/>
              <a:gd name="connsiteY7" fmla="*/ 4239781 h 5154967"/>
              <a:gd name="connsiteX8" fmla="*/ 279969 w 6184806"/>
              <a:gd name="connsiteY8" fmla="*/ 4191421 h 5154967"/>
              <a:gd name="connsiteX9" fmla="*/ 13002 w 6184806"/>
              <a:gd name="connsiteY9" fmla="*/ 3729695 h 5154967"/>
              <a:gd name="connsiteX10" fmla="*/ 13002 w 6184806"/>
              <a:gd name="connsiteY10" fmla="*/ 3635277 h 5154967"/>
              <a:gd name="connsiteX11" fmla="*/ 279969 w 6184806"/>
              <a:gd name="connsiteY11" fmla="*/ 3173551 h 5154967"/>
              <a:gd name="connsiteX12" fmla="*/ 363179 w 6184806"/>
              <a:gd name="connsiteY12" fmla="*/ 3125191 h 5154967"/>
              <a:gd name="connsiteX13" fmla="*/ 2489721 w 6184806"/>
              <a:gd name="connsiteY13" fmla="*/ 570035 h 5154967"/>
              <a:gd name="connsiteX14" fmla="*/ 2764862 w 6184806"/>
              <a:gd name="connsiteY14" fmla="*/ 570035 h 5154967"/>
              <a:gd name="connsiteX15" fmla="*/ 2796959 w 6184806"/>
              <a:gd name="connsiteY15" fmla="*/ 570035 h 5154967"/>
              <a:gd name="connsiteX16" fmla="*/ 2827587 w 6184806"/>
              <a:gd name="connsiteY16" fmla="*/ 622777 h 5154967"/>
              <a:gd name="connsiteX17" fmla="*/ 2977604 w 6184806"/>
              <a:gd name="connsiteY17" fmla="*/ 881117 h 5154967"/>
              <a:gd name="connsiteX18" fmla="*/ 2977604 w 6184806"/>
              <a:gd name="connsiteY18" fmla="*/ 1025720 h 5154967"/>
              <a:gd name="connsiteX19" fmla="*/ 2566968 w 6184806"/>
              <a:gd name="connsiteY19" fmla="*/ 1732863 h 5154967"/>
              <a:gd name="connsiteX20" fmla="*/ 2441299 w 6184806"/>
              <a:gd name="connsiteY20" fmla="*/ 1806927 h 5154967"/>
              <a:gd name="connsiteX21" fmla="*/ 1621798 w 6184806"/>
              <a:gd name="connsiteY21" fmla="*/ 1806927 h 5154967"/>
              <a:gd name="connsiteX22" fmla="*/ 1583218 w 6184806"/>
              <a:gd name="connsiteY22" fmla="*/ 1801802 h 5154967"/>
              <a:gd name="connsiteX23" fmla="*/ 1556683 w 6184806"/>
              <a:gd name="connsiteY23" fmla="*/ 1790677 h 5154967"/>
              <a:gd name="connsiteX24" fmla="*/ 1572899 w 6184806"/>
              <a:gd name="connsiteY24" fmla="*/ 1762631 h 5154967"/>
              <a:gd name="connsiteX25" fmla="*/ 2147429 w 6184806"/>
              <a:gd name="connsiteY25" fmla="*/ 768968 h 5154967"/>
              <a:gd name="connsiteX26" fmla="*/ 2489721 w 6184806"/>
              <a:gd name="connsiteY26" fmla="*/ 570035 h 5154967"/>
              <a:gd name="connsiteX27" fmla="*/ 1573268 w 6184806"/>
              <a:gd name="connsiteY27" fmla="*/ 0 h 5154967"/>
              <a:gd name="connsiteX28" fmla="*/ 2497662 w 6184806"/>
              <a:gd name="connsiteY28" fmla="*/ 0 h 5154967"/>
              <a:gd name="connsiteX29" fmla="*/ 2639415 w 6184806"/>
              <a:gd name="connsiteY29" fmla="*/ 83546 h 5154967"/>
              <a:gd name="connsiteX30" fmla="*/ 2887862 w 6184806"/>
              <a:gd name="connsiteY30" fmla="*/ 511387 h 5154967"/>
              <a:gd name="connsiteX31" fmla="*/ 2915928 w 6184806"/>
              <a:gd name="connsiteY31" fmla="*/ 559720 h 5154967"/>
              <a:gd name="connsiteX32" fmla="*/ 2893844 w 6184806"/>
              <a:gd name="connsiteY32" fmla="*/ 559720 h 5154967"/>
              <a:gd name="connsiteX33" fmla="*/ 2789466 w 6184806"/>
              <a:gd name="connsiteY33" fmla="*/ 559720 h 5154967"/>
              <a:gd name="connsiteX34" fmla="*/ 2744122 w 6184806"/>
              <a:gd name="connsiteY34" fmla="*/ 481634 h 5154967"/>
              <a:gd name="connsiteX35" fmla="*/ 2570885 w 6184806"/>
              <a:gd name="connsiteY35" fmla="*/ 183309 h 5154967"/>
              <a:gd name="connsiteX36" fmla="*/ 2445216 w 6184806"/>
              <a:gd name="connsiteY36" fmla="*/ 109244 h 5154967"/>
              <a:gd name="connsiteX37" fmla="*/ 1625714 w 6184806"/>
              <a:gd name="connsiteY37" fmla="*/ 109244 h 5154967"/>
              <a:gd name="connsiteX38" fmla="*/ 1498276 w 6184806"/>
              <a:gd name="connsiteY38" fmla="*/ 183309 h 5154967"/>
              <a:gd name="connsiteX39" fmla="*/ 1089410 w 6184806"/>
              <a:gd name="connsiteY39" fmla="*/ 890450 h 5154967"/>
              <a:gd name="connsiteX40" fmla="*/ 1089410 w 6184806"/>
              <a:gd name="connsiteY40" fmla="*/ 1035054 h 5154967"/>
              <a:gd name="connsiteX41" fmla="*/ 1498276 w 6184806"/>
              <a:gd name="connsiteY41" fmla="*/ 1742196 h 5154967"/>
              <a:gd name="connsiteX42" fmla="*/ 1552039 w 6184806"/>
              <a:gd name="connsiteY42" fmla="*/ 1796421 h 5154967"/>
              <a:gd name="connsiteX43" fmla="*/ 1558260 w 6184806"/>
              <a:gd name="connsiteY43" fmla="*/ 1799029 h 5154967"/>
              <a:gd name="connsiteX44" fmla="*/ 1524911 w 6184806"/>
              <a:gd name="connsiteY44" fmla="*/ 1856707 h 5154967"/>
              <a:gd name="connsiteX45" fmla="*/ 1500108 w 6184806"/>
              <a:gd name="connsiteY45" fmla="*/ 1899604 h 5154967"/>
              <a:gd name="connsiteX46" fmla="*/ 1525834 w 6184806"/>
              <a:gd name="connsiteY46" fmla="*/ 1910390 h 5154967"/>
              <a:gd name="connsiteX47" fmla="*/ 1569352 w 6184806"/>
              <a:gd name="connsiteY47" fmla="*/ 1916170 h 5154967"/>
              <a:gd name="connsiteX48" fmla="*/ 2493745 w 6184806"/>
              <a:gd name="connsiteY48" fmla="*/ 1916170 h 5154967"/>
              <a:gd name="connsiteX49" fmla="*/ 2635498 w 6184806"/>
              <a:gd name="connsiteY49" fmla="*/ 1832627 h 5154967"/>
              <a:gd name="connsiteX50" fmla="*/ 3098693 w 6184806"/>
              <a:gd name="connsiteY50" fmla="*/ 1034974 h 5154967"/>
              <a:gd name="connsiteX51" fmla="*/ 3098693 w 6184806"/>
              <a:gd name="connsiteY51" fmla="*/ 871863 h 5154967"/>
              <a:gd name="connsiteX52" fmla="*/ 2945803 w 6184806"/>
              <a:gd name="connsiteY52" fmla="*/ 608576 h 5154967"/>
              <a:gd name="connsiteX53" fmla="*/ 2923422 w 6184806"/>
              <a:gd name="connsiteY53" fmla="*/ 570035 h 5154967"/>
              <a:gd name="connsiteX54" fmla="*/ 3027104 w 6184806"/>
              <a:gd name="connsiteY54" fmla="*/ 570035 h 5154967"/>
              <a:gd name="connsiteX55" fmla="*/ 4690846 w 6184806"/>
              <a:gd name="connsiteY55" fmla="*/ 570035 h 5154967"/>
              <a:gd name="connsiteX56" fmla="*/ 5028384 w 6184806"/>
              <a:gd name="connsiteY56" fmla="*/ 768968 h 5154967"/>
              <a:gd name="connsiteX57" fmla="*/ 6131323 w 6184806"/>
              <a:gd name="connsiteY57" fmla="*/ 2668304 h 5154967"/>
              <a:gd name="connsiteX58" fmla="*/ 6131323 w 6184806"/>
              <a:gd name="connsiteY58" fmla="*/ 3056698 h 5154967"/>
              <a:gd name="connsiteX59" fmla="*/ 5028384 w 6184806"/>
              <a:gd name="connsiteY59" fmla="*/ 4956035 h 5154967"/>
              <a:gd name="connsiteX60" fmla="*/ 4690846 w 6184806"/>
              <a:gd name="connsiteY60" fmla="*/ 5154967 h 5154967"/>
              <a:gd name="connsiteX61" fmla="*/ 2489721 w 6184806"/>
              <a:gd name="connsiteY61" fmla="*/ 5154967 h 5154967"/>
              <a:gd name="connsiteX62" fmla="*/ 2147429 w 6184806"/>
              <a:gd name="connsiteY62" fmla="*/ 4956035 h 5154967"/>
              <a:gd name="connsiteX63" fmla="*/ 1049243 w 6184806"/>
              <a:gd name="connsiteY63" fmla="*/ 3056698 h 5154967"/>
              <a:gd name="connsiteX64" fmla="*/ 1049243 w 6184806"/>
              <a:gd name="connsiteY64" fmla="*/ 2668304 h 5154967"/>
              <a:gd name="connsiteX65" fmla="*/ 1457007 w 6184806"/>
              <a:gd name="connsiteY65" fmla="*/ 1963067 h 5154967"/>
              <a:gd name="connsiteX66" fmla="*/ 1491373 w 6184806"/>
              <a:gd name="connsiteY66" fmla="*/ 1903634 h 5154967"/>
              <a:gd name="connsiteX67" fmla="*/ 1490164 w 6184806"/>
              <a:gd name="connsiteY67" fmla="*/ 1903127 h 5154967"/>
              <a:gd name="connsiteX68" fmla="*/ 1429519 w 6184806"/>
              <a:gd name="connsiteY68" fmla="*/ 1841960 h 5154967"/>
              <a:gd name="connsiteX69" fmla="*/ 968320 w 6184806"/>
              <a:gd name="connsiteY69" fmla="*/ 1044307 h 5154967"/>
              <a:gd name="connsiteX70" fmla="*/ 968320 w 6184806"/>
              <a:gd name="connsiteY70" fmla="*/ 881196 h 5154967"/>
              <a:gd name="connsiteX71" fmla="*/ 1429519 w 6184806"/>
              <a:gd name="connsiteY71" fmla="*/ 83546 h 5154967"/>
              <a:gd name="connsiteX72" fmla="*/ 1573268 w 6184806"/>
              <a:gd name="connsiteY72" fmla="*/ 0 h 5154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6184806" h="5154967">
                <a:moveTo>
                  <a:pt x="363179" y="3125191"/>
                </a:moveTo>
                <a:cubicBezTo>
                  <a:pt x="363179" y="3125191"/>
                  <a:pt x="363179" y="3125191"/>
                  <a:pt x="898270" y="3125191"/>
                </a:cubicBezTo>
                <a:cubicBezTo>
                  <a:pt x="931786" y="3125191"/>
                  <a:pt x="964145" y="3143614"/>
                  <a:pt x="980326" y="3173551"/>
                </a:cubicBezTo>
                <a:cubicBezTo>
                  <a:pt x="980326" y="3173551"/>
                  <a:pt x="980326" y="3173551"/>
                  <a:pt x="1248448" y="3635277"/>
                </a:cubicBezTo>
                <a:cubicBezTo>
                  <a:pt x="1265784" y="3664063"/>
                  <a:pt x="1265784" y="3700909"/>
                  <a:pt x="1248448" y="3729695"/>
                </a:cubicBezTo>
                <a:cubicBezTo>
                  <a:pt x="1248448" y="3729695"/>
                  <a:pt x="1248448" y="3729695"/>
                  <a:pt x="980326" y="4191421"/>
                </a:cubicBezTo>
                <a:cubicBezTo>
                  <a:pt x="964145" y="4221358"/>
                  <a:pt x="931786" y="4239781"/>
                  <a:pt x="898270" y="4239781"/>
                </a:cubicBezTo>
                <a:cubicBezTo>
                  <a:pt x="898270" y="4239781"/>
                  <a:pt x="898270" y="4239781"/>
                  <a:pt x="363179" y="4239781"/>
                </a:cubicBezTo>
                <a:cubicBezTo>
                  <a:pt x="328508" y="4239781"/>
                  <a:pt x="297305" y="4221358"/>
                  <a:pt x="279969" y="4191421"/>
                </a:cubicBezTo>
                <a:cubicBezTo>
                  <a:pt x="279969" y="4191421"/>
                  <a:pt x="279969" y="4191421"/>
                  <a:pt x="13002" y="3729695"/>
                </a:cubicBezTo>
                <a:cubicBezTo>
                  <a:pt x="-4334" y="3700909"/>
                  <a:pt x="-4334" y="3664063"/>
                  <a:pt x="13002" y="3635277"/>
                </a:cubicBezTo>
                <a:cubicBezTo>
                  <a:pt x="13002" y="3635277"/>
                  <a:pt x="13002" y="3635277"/>
                  <a:pt x="279969" y="3173551"/>
                </a:cubicBezTo>
                <a:cubicBezTo>
                  <a:pt x="297305" y="3143614"/>
                  <a:pt x="328508" y="3125191"/>
                  <a:pt x="363179" y="3125191"/>
                </a:cubicBezTo>
                <a:close/>
                <a:moveTo>
                  <a:pt x="2489721" y="570035"/>
                </a:moveTo>
                <a:cubicBezTo>
                  <a:pt x="2489721" y="570035"/>
                  <a:pt x="2489721" y="570035"/>
                  <a:pt x="2764862" y="570035"/>
                </a:cubicBezTo>
                <a:lnTo>
                  <a:pt x="2796959" y="570035"/>
                </a:lnTo>
                <a:lnTo>
                  <a:pt x="2827587" y="622777"/>
                </a:lnTo>
                <a:cubicBezTo>
                  <a:pt x="2870233" y="696217"/>
                  <a:pt x="2919858" y="781675"/>
                  <a:pt x="2977604" y="881117"/>
                </a:cubicBezTo>
                <a:cubicBezTo>
                  <a:pt x="3004153" y="925204"/>
                  <a:pt x="3004153" y="981634"/>
                  <a:pt x="2977604" y="1025720"/>
                </a:cubicBezTo>
                <a:cubicBezTo>
                  <a:pt x="2977604" y="1025720"/>
                  <a:pt x="2977604" y="1025720"/>
                  <a:pt x="2566968" y="1732863"/>
                </a:cubicBezTo>
                <a:cubicBezTo>
                  <a:pt x="2542188" y="1778712"/>
                  <a:pt x="2492629" y="1806927"/>
                  <a:pt x="2441299" y="1806927"/>
                </a:cubicBezTo>
                <a:cubicBezTo>
                  <a:pt x="2441299" y="1806927"/>
                  <a:pt x="2441299" y="1806927"/>
                  <a:pt x="1621798" y="1806927"/>
                </a:cubicBezTo>
                <a:cubicBezTo>
                  <a:pt x="1608523" y="1806927"/>
                  <a:pt x="1595580" y="1805163"/>
                  <a:pt x="1583218" y="1801802"/>
                </a:cubicBezTo>
                <a:lnTo>
                  <a:pt x="1556683" y="1790677"/>
                </a:lnTo>
                <a:lnTo>
                  <a:pt x="1572899" y="1762631"/>
                </a:lnTo>
                <a:cubicBezTo>
                  <a:pt x="1719523" y="1509042"/>
                  <a:pt x="1907201" y="1184448"/>
                  <a:pt x="2147429" y="768968"/>
                </a:cubicBezTo>
                <a:cubicBezTo>
                  <a:pt x="2218739" y="645819"/>
                  <a:pt x="2347099" y="570035"/>
                  <a:pt x="2489721" y="570035"/>
                </a:cubicBezTo>
                <a:close/>
                <a:moveTo>
                  <a:pt x="1573268" y="0"/>
                </a:moveTo>
                <a:cubicBezTo>
                  <a:pt x="1573268" y="0"/>
                  <a:pt x="1573268" y="0"/>
                  <a:pt x="2497662" y="0"/>
                </a:cubicBezTo>
                <a:cubicBezTo>
                  <a:pt x="2555561" y="0"/>
                  <a:pt x="2611463" y="31828"/>
                  <a:pt x="2639415" y="83546"/>
                </a:cubicBezTo>
                <a:cubicBezTo>
                  <a:pt x="2639415" y="83546"/>
                  <a:pt x="2639415" y="83546"/>
                  <a:pt x="2887862" y="511387"/>
                </a:cubicBezTo>
                <a:lnTo>
                  <a:pt x="2915928" y="559720"/>
                </a:lnTo>
                <a:lnTo>
                  <a:pt x="2893844" y="559720"/>
                </a:lnTo>
                <a:lnTo>
                  <a:pt x="2789466" y="559720"/>
                </a:lnTo>
                <a:lnTo>
                  <a:pt x="2744122" y="481634"/>
                </a:lnTo>
                <a:cubicBezTo>
                  <a:pt x="2570885" y="183309"/>
                  <a:pt x="2570885" y="183309"/>
                  <a:pt x="2570885" y="183309"/>
                </a:cubicBezTo>
                <a:cubicBezTo>
                  <a:pt x="2546104" y="137459"/>
                  <a:pt x="2496545" y="109244"/>
                  <a:pt x="2445216" y="109244"/>
                </a:cubicBezTo>
                <a:cubicBezTo>
                  <a:pt x="1625714" y="109244"/>
                  <a:pt x="1625714" y="109244"/>
                  <a:pt x="1625714" y="109244"/>
                </a:cubicBezTo>
                <a:cubicBezTo>
                  <a:pt x="1572615" y="109244"/>
                  <a:pt x="1524825" y="137459"/>
                  <a:pt x="1498276" y="183309"/>
                </a:cubicBezTo>
                <a:cubicBezTo>
                  <a:pt x="1089410" y="890450"/>
                  <a:pt x="1089410" y="890450"/>
                  <a:pt x="1089410" y="890450"/>
                </a:cubicBezTo>
                <a:cubicBezTo>
                  <a:pt x="1062860" y="934537"/>
                  <a:pt x="1062860" y="990968"/>
                  <a:pt x="1089410" y="1035054"/>
                </a:cubicBezTo>
                <a:cubicBezTo>
                  <a:pt x="1498276" y="1742196"/>
                  <a:pt x="1498276" y="1742196"/>
                  <a:pt x="1498276" y="1742196"/>
                </a:cubicBezTo>
                <a:cubicBezTo>
                  <a:pt x="1511551" y="1765121"/>
                  <a:pt x="1530135" y="1783637"/>
                  <a:pt x="1552039" y="1796421"/>
                </a:cubicBezTo>
                <a:lnTo>
                  <a:pt x="1558260" y="1799029"/>
                </a:lnTo>
                <a:lnTo>
                  <a:pt x="1524911" y="1856707"/>
                </a:lnTo>
                <a:lnTo>
                  <a:pt x="1500108" y="1899604"/>
                </a:lnTo>
                <a:lnTo>
                  <a:pt x="1525834" y="1910390"/>
                </a:lnTo>
                <a:cubicBezTo>
                  <a:pt x="1539779" y="1914181"/>
                  <a:pt x="1554378" y="1916170"/>
                  <a:pt x="1569352" y="1916170"/>
                </a:cubicBezTo>
                <a:cubicBezTo>
                  <a:pt x="2493745" y="1916170"/>
                  <a:pt x="2493745" y="1916170"/>
                  <a:pt x="2493745" y="1916170"/>
                </a:cubicBezTo>
                <a:cubicBezTo>
                  <a:pt x="2551645" y="1916170"/>
                  <a:pt x="2607546" y="1884345"/>
                  <a:pt x="2635498" y="1832627"/>
                </a:cubicBezTo>
                <a:cubicBezTo>
                  <a:pt x="3098693" y="1034974"/>
                  <a:pt x="3098693" y="1034974"/>
                  <a:pt x="3098693" y="1034974"/>
                </a:cubicBezTo>
                <a:cubicBezTo>
                  <a:pt x="3128641" y="985246"/>
                  <a:pt x="3128641" y="921593"/>
                  <a:pt x="3098693" y="871863"/>
                </a:cubicBezTo>
                <a:cubicBezTo>
                  <a:pt x="3040794" y="772157"/>
                  <a:pt x="2990132" y="684914"/>
                  <a:pt x="2945803" y="608576"/>
                </a:cubicBezTo>
                <a:lnTo>
                  <a:pt x="2923422" y="570035"/>
                </a:lnTo>
                <a:lnTo>
                  <a:pt x="3027104" y="570035"/>
                </a:lnTo>
                <a:cubicBezTo>
                  <a:pt x="3349535" y="570035"/>
                  <a:pt x="3865424" y="570035"/>
                  <a:pt x="4690846" y="570035"/>
                </a:cubicBezTo>
                <a:cubicBezTo>
                  <a:pt x="4828714" y="570035"/>
                  <a:pt x="4961827" y="645819"/>
                  <a:pt x="5028384" y="768968"/>
                </a:cubicBezTo>
                <a:cubicBezTo>
                  <a:pt x="5028384" y="768968"/>
                  <a:pt x="5028384" y="768968"/>
                  <a:pt x="6131323" y="2668304"/>
                </a:cubicBezTo>
                <a:cubicBezTo>
                  <a:pt x="6202634" y="2786717"/>
                  <a:pt x="6202634" y="2938285"/>
                  <a:pt x="6131323" y="3056698"/>
                </a:cubicBezTo>
                <a:cubicBezTo>
                  <a:pt x="6131323" y="3056698"/>
                  <a:pt x="6131323" y="3056698"/>
                  <a:pt x="5028384" y="4956035"/>
                </a:cubicBezTo>
                <a:cubicBezTo>
                  <a:pt x="4961827" y="5079184"/>
                  <a:pt x="4828714" y="5154967"/>
                  <a:pt x="4690846" y="5154967"/>
                </a:cubicBezTo>
                <a:cubicBezTo>
                  <a:pt x="4690846" y="5154967"/>
                  <a:pt x="4690846" y="5154967"/>
                  <a:pt x="2489721" y="5154967"/>
                </a:cubicBezTo>
                <a:cubicBezTo>
                  <a:pt x="2347099" y="5154967"/>
                  <a:pt x="2218739" y="5079184"/>
                  <a:pt x="2147429" y="4956035"/>
                </a:cubicBezTo>
                <a:cubicBezTo>
                  <a:pt x="2147429" y="4956035"/>
                  <a:pt x="2147429" y="4956035"/>
                  <a:pt x="1049243" y="3056698"/>
                </a:cubicBezTo>
                <a:cubicBezTo>
                  <a:pt x="977932" y="2938285"/>
                  <a:pt x="977932" y="2786717"/>
                  <a:pt x="1049243" y="2668304"/>
                </a:cubicBezTo>
                <a:cubicBezTo>
                  <a:pt x="1049243" y="2668304"/>
                  <a:pt x="1049243" y="2668304"/>
                  <a:pt x="1457007" y="1963067"/>
                </a:cubicBezTo>
                <a:lnTo>
                  <a:pt x="1491373" y="1903634"/>
                </a:lnTo>
                <a:lnTo>
                  <a:pt x="1490164" y="1903127"/>
                </a:lnTo>
                <a:cubicBezTo>
                  <a:pt x="1465456" y="1888705"/>
                  <a:pt x="1444493" y="1867820"/>
                  <a:pt x="1429519" y="1841960"/>
                </a:cubicBezTo>
                <a:cubicBezTo>
                  <a:pt x="1429519" y="1841960"/>
                  <a:pt x="1429519" y="1841960"/>
                  <a:pt x="968320" y="1044307"/>
                </a:cubicBezTo>
                <a:cubicBezTo>
                  <a:pt x="938371" y="994579"/>
                  <a:pt x="938371" y="930926"/>
                  <a:pt x="968320" y="881196"/>
                </a:cubicBezTo>
                <a:cubicBezTo>
                  <a:pt x="968320" y="881196"/>
                  <a:pt x="968320" y="881196"/>
                  <a:pt x="1429519" y="83546"/>
                </a:cubicBezTo>
                <a:cubicBezTo>
                  <a:pt x="1459466" y="31828"/>
                  <a:pt x="1513373" y="0"/>
                  <a:pt x="1573268" y="0"/>
                </a:cubicBez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Imagen 5">
            <a:extLst>
              <a:ext uri="{FF2B5EF4-FFF2-40B4-BE49-F238E27FC236}">
                <a16:creationId xmlns:a16="http://schemas.microsoft.com/office/drawing/2014/main" id="{6EB4F2A8-99FF-83FA-1FAD-DED3BD4D9D09}"/>
              </a:ext>
            </a:extLst>
          </p:cNvPr>
          <p:cNvPicPr>
            <a:picLocks noChangeAspect="1"/>
          </p:cNvPicPr>
          <p:nvPr/>
        </p:nvPicPr>
        <p:blipFill>
          <a:blip r:embed="rId2"/>
          <a:stretch>
            <a:fillRect/>
          </a:stretch>
        </p:blipFill>
        <p:spPr>
          <a:xfrm>
            <a:off x="7535330" y="3259688"/>
            <a:ext cx="3217333" cy="90889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41970000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C4E4288A-DFC8-40A2-90E5-70E851A933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oup 36">
            <a:extLst>
              <a:ext uri="{FF2B5EF4-FFF2-40B4-BE49-F238E27FC236}">
                <a16:creationId xmlns:a16="http://schemas.microsoft.com/office/drawing/2014/main" id="{B63C2D82-D4FA-4A37-BB01-1E7B21E4FF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5199" y="634058"/>
            <a:ext cx="1128382" cy="847206"/>
            <a:chOff x="5307830" y="325570"/>
            <a:chExt cx="1128382" cy="847206"/>
          </a:xfrm>
        </p:grpSpPr>
        <p:sp>
          <p:nvSpPr>
            <p:cNvPr id="38" name="Freeform 5">
              <a:extLst>
                <a:ext uri="{FF2B5EF4-FFF2-40B4-BE49-F238E27FC236}">
                  <a16:creationId xmlns:a16="http://schemas.microsoft.com/office/drawing/2014/main" id="{C94E7FEF-0CE9-4AC2-94BB-02230C6DC0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07830" y="577396"/>
              <a:ext cx="675351" cy="595380"/>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sp>
          <p:nvSpPr>
            <p:cNvPr id="39" name="Freeform 5">
              <a:extLst>
                <a:ext uri="{FF2B5EF4-FFF2-40B4-BE49-F238E27FC236}">
                  <a16:creationId xmlns:a16="http://schemas.microsoft.com/office/drawing/2014/main" id="{EB546CC0-C1BC-48D2-8DA9-4B60283165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85720" y="325570"/>
              <a:ext cx="550492" cy="485306"/>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grpSp>
      <p:sp>
        <p:nvSpPr>
          <p:cNvPr id="2" name="Título 1">
            <a:extLst>
              <a:ext uri="{FF2B5EF4-FFF2-40B4-BE49-F238E27FC236}">
                <a16:creationId xmlns:a16="http://schemas.microsoft.com/office/drawing/2014/main" id="{4B761ECD-FF59-3DD8-7CB7-7EA01F9A7ACD}"/>
              </a:ext>
            </a:extLst>
          </p:cNvPr>
          <p:cNvSpPr>
            <a:spLocks noGrp="1"/>
          </p:cNvSpPr>
          <p:nvPr>
            <p:ph type="title"/>
          </p:nvPr>
        </p:nvSpPr>
        <p:spPr>
          <a:xfrm>
            <a:off x="965199" y="1371190"/>
            <a:ext cx="4787331" cy="1574333"/>
          </a:xfrm>
        </p:spPr>
        <p:txBody>
          <a:bodyPr anchor="b">
            <a:normAutofit/>
          </a:bodyPr>
          <a:lstStyle/>
          <a:p>
            <a:r>
              <a:rPr lang="es-CO" sz="4000"/>
              <a:t>VISION</a:t>
            </a:r>
          </a:p>
        </p:txBody>
      </p:sp>
      <p:sp>
        <p:nvSpPr>
          <p:cNvPr id="41" name="Freeform: Shape 40">
            <a:extLst>
              <a:ext uri="{FF2B5EF4-FFF2-40B4-BE49-F238E27FC236}">
                <a16:creationId xmlns:a16="http://schemas.microsoft.com/office/drawing/2014/main" id="{A9456821-26B9-4181-B181-305FB820DC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09641" y="2134209"/>
            <a:ext cx="4840399" cy="4290450"/>
          </a:xfrm>
          <a:custGeom>
            <a:avLst/>
            <a:gdLst>
              <a:gd name="connsiteX0" fmla="*/ 853538 w 2991693"/>
              <a:gd name="connsiteY0" fmla="*/ 0 h 2651787"/>
              <a:gd name="connsiteX1" fmla="*/ 2141030 w 2991693"/>
              <a:gd name="connsiteY1" fmla="*/ 0 h 2651787"/>
              <a:gd name="connsiteX2" fmla="*/ 2324957 w 2991693"/>
              <a:gd name="connsiteY2" fmla="*/ 103466 h 2651787"/>
              <a:gd name="connsiteX3" fmla="*/ 2968702 w 2991693"/>
              <a:gd name="connsiteY3" fmla="*/ 1218596 h 2651787"/>
              <a:gd name="connsiteX4" fmla="*/ 2968702 w 2991693"/>
              <a:gd name="connsiteY4" fmla="*/ 1433192 h 2651787"/>
              <a:gd name="connsiteX5" fmla="*/ 2324957 w 2991693"/>
              <a:gd name="connsiteY5" fmla="*/ 2548321 h 2651787"/>
              <a:gd name="connsiteX6" fmla="*/ 2141030 w 2991693"/>
              <a:gd name="connsiteY6" fmla="*/ 2651787 h 2651787"/>
              <a:gd name="connsiteX7" fmla="*/ 853538 w 2991693"/>
              <a:gd name="connsiteY7" fmla="*/ 2651787 h 2651787"/>
              <a:gd name="connsiteX8" fmla="*/ 669612 w 2991693"/>
              <a:gd name="connsiteY8" fmla="*/ 2548321 h 2651787"/>
              <a:gd name="connsiteX9" fmla="*/ 25866 w 2991693"/>
              <a:gd name="connsiteY9" fmla="*/ 1433192 h 2651787"/>
              <a:gd name="connsiteX10" fmla="*/ 25866 w 2991693"/>
              <a:gd name="connsiteY10" fmla="*/ 1218596 h 2651787"/>
              <a:gd name="connsiteX11" fmla="*/ 669612 w 2991693"/>
              <a:gd name="connsiteY11" fmla="*/ 103466 h 2651787"/>
              <a:gd name="connsiteX12" fmla="*/ 853538 w 2991693"/>
              <a:gd name="connsiteY12" fmla="*/ 0 h 265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91693" h="2651787">
                <a:moveTo>
                  <a:pt x="853538" y="0"/>
                </a:moveTo>
                <a:cubicBezTo>
                  <a:pt x="2141030" y="0"/>
                  <a:pt x="2141030" y="0"/>
                  <a:pt x="2141030" y="0"/>
                </a:cubicBezTo>
                <a:cubicBezTo>
                  <a:pt x="2206170" y="0"/>
                  <a:pt x="2290471" y="45985"/>
                  <a:pt x="2324957" y="103466"/>
                </a:cubicBezTo>
                <a:cubicBezTo>
                  <a:pt x="2968702" y="1218596"/>
                  <a:pt x="2968702" y="1218596"/>
                  <a:pt x="2968702" y="1218596"/>
                </a:cubicBezTo>
                <a:cubicBezTo>
                  <a:pt x="2999357" y="1279909"/>
                  <a:pt x="2999357" y="1371878"/>
                  <a:pt x="2968702" y="1433192"/>
                </a:cubicBezTo>
                <a:cubicBezTo>
                  <a:pt x="2324957" y="2548321"/>
                  <a:pt x="2324957" y="2548321"/>
                  <a:pt x="2324957" y="2548321"/>
                </a:cubicBezTo>
                <a:cubicBezTo>
                  <a:pt x="2290471" y="2605803"/>
                  <a:pt x="2206170" y="2651787"/>
                  <a:pt x="2141030" y="2651787"/>
                </a:cubicBezTo>
                <a:lnTo>
                  <a:pt x="853538" y="2651787"/>
                </a:lnTo>
                <a:cubicBezTo>
                  <a:pt x="784566" y="2651787"/>
                  <a:pt x="700266" y="2605803"/>
                  <a:pt x="669612" y="2548321"/>
                </a:cubicBezTo>
                <a:cubicBezTo>
                  <a:pt x="25866" y="1433192"/>
                  <a:pt x="25866" y="1433192"/>
                  <a:pt x="25866" y="1433192"/>
                </a:cubicBezTo>
                <a:cubicBezTo>
                  <a:pt x="-8621" y="1371878"/>
                  <a:pt x="-8621" y="1279909"/>
                  <a:pt x="25866" y="1218596"/>
                </a:cubicBezTo>
                <a:cubicBezTo>
                  <a:pt x="669612" y="103466"/>
                  <a:pt x="669612" y="103466"/>
                  <a:pt x="669612" y="103466"/>
                </a:cubicBezTo>
                <a:cubicBezTo>
                  <a:pt x="700266" y="45985"/>
                  <a:pt x="784566" y="0"/>
                  <a:pt x="853538" y="0"/>
                </a:cubicBezTo>
                <a:close/>
              </a:path>
            </a:pathLst>
          </a:custGeom>
          <a:noFill/>
          <a:ln w="50800" cmpd="sng">
            <a:solidFill>
              <a:schemeClr val="tx1"/>
            </a:solidFill>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sp useBgFill="1">
        <p:nvSpPr>
          <p:cNvPr id="43" name="Freeform: Shape 42">
            <a:extLst>
              <a:ext uri="{FF2B5EF4-FFF2-40B4-BE49-F238E27FC236}">
                <a16:creationId xmlns:a16="http://schemas.microsoft.com/office/drawing/2014/main" id="{0035D6FE-7FA2-4D67-8767-6F7E98AB16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10608" y="421767"/>
            <a:ext cx="2847251" cy="2523756"/>
          </a:xfrm>
          <a:custGeom>
            <a:avLst/>
            <a:gdLst>
              <a:gd name="connsiteX0" fmla="*/ 853538 w 2991693"/>
              <a:gd name="connsiteY0" fmla="*/ 0 h 2651787"/>
              <a:gd name="connsiteX1" fmla="*/ 2141030 w 2991693"/>
              <a:gd name="connsiteY1" fmla="*/ 0 h 2651787"/>
              <a:gd name="connsiteX2" fmla="*/ 2324957 w 2991693"/>
              <a:gd name="connsiteY2" fmla="*/ 103466 h 2651787"/>
              <a:gd name="connsiteX3" fmla="*/ 2968702 w 2991693"/>
              <a:gd name="connsiteY3" fmla="*/ 1218596 h 2651787"/>
              <a:gd name="connsiteX4" fmla="*/ 2968702 w 2991693"/>
              <a:gd name="connsiteY4" fmla="*/ 1433192 h 2651787"/>
              <a:gd name="connsiteX5" fmla="*/ 2324957 w 2991693"/>
              <a:gd name="connsiteY5" fmla="*/ 2548321 h 2651787"/>
              <a:gd name="connsiteX6" fmla="*/ 2141030 w 2991693"/>
              <a:gd name="connsiteY6" fmla="*/ 2651787 h 2651787"/>
              <a:gd name="connsiteX7" fmla="*/ 853538 w 2991693"/>
              <a:gd name="connsiteY7" fmla="*/ 2651787 h 2651787"/>
              <a:gd name="connsiteX8" fmla="*/ 669612 w 2991693"/>
              <a:gd name="connsiteY8" fmla="*/ 2548321 h 2651787"/>
              <a:gd name="connsiteX9" fmla="*/ 25866 w 2991693"/>
              <a:gd name="connsiteY9" fmla="*/ 1433192 h 2651787"/>
              <a:gd name="connsiteX10" fmla="*/ 25866 w 2991693"/>
              <a:gd name="connsiteY10" fmla="*/ 1218596 h 2651787"/>
              <a:gd name="connsiteX11" fmla="*/ 669612 w 2991693"/>
              <a:gd name="connsiteY11" fmla="*/ 103466 h 2651787"/>
              <a:gd name="connsiteX12" fmla="*/ 853538 w 2991693"/>
              <a:gd name="connsiteY12" fmla="*/ 0 h 265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91693" h="2651787">
                <a:moveTo>
                  <a:pt x="853538" y="0"/>
                </a:moveTo>
                <a:cubicBezTo>
                  <a:pt x="2141030" y="0"/>
                  <a:pt x="2141030" y="0"/>
                  <a:pt x="2141030" y="0"/>
                </a:cubicBezTo>
                <a:cubicBezTo>
                  <a:pt x="2206170" y="0"/>
                  <a:pt x="2290471" y="45985"/>
                  <a:pt x="2324957" y="103466"/>
                </a:cubicBezTo>
                <a:cubicBezTo>
                  <a:pt x="2968702" y="1218596"/>
                  <a:pt x="2968702" y="1218596"/>
                  <a:pt x="2968702" y="1218596"/>
                </a:cubicBezTo>
                <a:cubicBezTo>
                  <a:pt x="2999357" y="1279909"/>
                  <a:pt x="2999357" y="1371878"/>
                  <a:pt x="2968702" y="1433192"/>
                </a:cubicBezTo>
                <a:cubicBezTo>
                  <a:pt x="2324957" y="2548321"/>
                  <a:pt x="2324957" y="2548321"/>
                  <a:pt x="2324957" y="2548321"/>
                </a:cubicBezTo>
                <a:cubicBezTo>
                  <a:pt x="2290471" y="2605803"/>
                  <a:pt x="2206170" y="2651787"/>
                  <a:pt x="2141030" y="2651787"/>
                </a:cubicBezTo>
                <a:lnTo>
                  <a:pt x="853538" y="2651787"/>
                </a:lnTo>
                <a:cubicBezTo>
                  <a:pt x="784566" y="2651787"/>
                  <a:pt x="700266" y="2605803"/>
                  <a:pt x="669612" y="2548321"/>
                </a:cubicBezTo>
                <a:cubicBezTo>
                  <a:pt x="25866" y="1433192"/>
                  <a:pt x="25866" y="1433192"/>
                  <a:pt x="25866" y="1433192"/>
                </a:cubicBezTo>
                <a:cubicBezTo>
                  <a:pt x="-8621" y="1371878"/>
                  <a:pt x="-8621" y="1279909"/>
                  <a:pt x="25866" y="1218596"/>
                </a:cubicBezTo>
                <a:cubicBezTo>
                  <a:pt x="669612" y="103466"/>
                  <a:pt x="669612" y="103466"/>
                  <a:pt x="669612" y="103466"/>
                </a:cubicBezTo>
                <a:cubicBezTo>
                  <a:pt x="700266" y="45985"/>
                  <a:pt x="784566" y="0"/>
                  <a:pt x="853538" y="0"/>
                </a:cubicBezTo>
                <a:close/>
              </a:path>
            </a:pathLst>
          </a:custGeom>
          <a:ln w="50800" cmpd="sng">
            <a:solidFill>
              <a:schemeClr val="tx1"/>
            </a:solidFill>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pic>
        <p:nvPicPr>
          <p:cNvPr id="9" name="Imagen 8" descr="Una bolsa de papel&#10;&#10;Descripción generada automáticamente con confianza baja">
            <a:extLst>
              <a:ext uri="{FF2B5EF4-FFF2-40B4-BE49-F238E27FC236}">
                <a16:creationId xmlns:a16="http://schemas.microsoft.com/office/drawing/2014/main" id="{6D00D068-8764-C349-FA4D-CDDBC811E3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82247" y="1076605"/>
            <a:ext cx="1703972" cy="1214080"/>
          </a:xfrm>
          <a:prstGeom prst="rect">
            <a:avLst/>
          </a:prstGeom>
        </p:spPr>
      </p:pic>
      <p:sp useBgFill="1">
        <p:nvSpPr>
          <p:cNvPr id="45" name="Freeform: Shape 44">
            <a:extLst>
              <a:ext uri="{FF2B5EF4-FFF2-40B4-BE49-F238E27FC236}">
                <a16:creationId xmlns:a16="http://schemas.microsoft.com/office/drawing/2014/main" id="{0381C401-8AFE-4396-B195-C21EA1C7FB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58854" y="4490695"/>
            <a:ext cx="2071275" cy="1835943"/>
          </a:xfrm>
          <a:custGeom>
            <a:avLst/>
            <a:gdLst>
              <a:gd name="connsiteX0" fmla="*/ 853538 w 2991693"/>
              <a:gd name="connsiteY0" fmla="*/ 0 h 2651787"/>
              <a:gd name="connsiteX1" fmla="*/ 2141030 w 2991693"/>
              <a:gd name="connsiteY1" fmla="*/ 0 h 2651787"/>
              <a:gd name="connsiteX2" fmla="*/ 2324957 w 2991693"/>
              <a:gd name="connsiteY2" fmla="*/ 103466 h 2651787"/>
              <a:gd name="connsiteX3" fmla="*/ 2968702 w 2991693"/>
              <a:gd name="connsiteY3" fmla="*/ 1218596 h 2651787"/>
              <a:gd name="connsiteX4" fmla="*/ 2968702 w 2991693"/>
              <a:gd name="connsiteY4" fmla="*/ 1433192 h 2651787"/>
              <a:gd name="connsiteX5" fmla="*/ 2324957 w 2991693"/>
              <a:gd name="connsiteY5" fmla="*/ 2548321 h 2651787"/>
              <a:gd name="connsiteX6" fmla="*/ 2141030 w 2991693"/>
              <a:gd name="connsiteY6" fmla="*/ 2651787 h 2651787"/>
              <a:gd name="connsiteX7" fmla="*/ 853538 w 2991693"/>
              <a:gd name="connsiteY7" fmla="*/ 2651787 h 2651787"/>
              <a:gd name="connsiteX8" fmla="*/ 669612 w 2991693"/>
              <a:gd name="connsiteY8" fmla="*/ 2548321 h 2651787"/>
              <a:gd name="connsiteX9" fmla="*/ 25866 w 2991693"/>
              <a:gd name="connsiteY9" fmla="*/ 1433192 h 2651787"/>
              <a:gd name="connsiteX10" fmla="*/ 25866 w 2991693"/>
              <a:gd name="connsiteY10" fmla="*/ 1218596 h 2651787"/>
              <a:gd name="connsiteX11" fmla="*/ 669612 w 2991693"/>
              <a:gd name="connsiteY11" fmla="*/ 103466 h 2651787"/>
              <a:gd name="connsiteX12" fmla="*/ 853538 w 2991693"/>
              <a:gd name="connsiteY12" fmla="*/ 0 h 265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91693" h="2651787">
                <a:moveTo>
                  <a:pt x="853538" y="0"/>
                </a:moveTo>
                <a:cubicBezTo>
                  <a:pt x="2141030" y="0"/>
                  <a:pt x="2141030" y="0"/>
                  <a:pt x="2141030" y="0"/>
                </a:cubicBezTo>
                <a:cubicBezTo>
                  <a:pt x="2206170" y="0"/>
                  <a:pt x="2290471" y="45985"/>
                  <a:pt x="2324957" y="103466"/>
                </a:cubicBezTo>
                <a:cubicBezTo>
                  <a:pt x="2968702" y="1218596"/>
                  <a:pt x="2968702" y="1218596"/>
                  <a:pt x="2968702" y="1218596"/>
                </a:cubicBezTo>
                <a:cubicBezTo>
                  <a:pt x="2999357" y="1279909"/>
                  <a:pt x="2999357" y="1371878"/>
                  <a:pt x="2968702" y="1433192"/>
                </a:cubicBezTo>
                <a:cubicBezTo>
                  <a:pt x="2324957" y="2548321"/>
                  <a:pt x="2324957" y="2548321"/>
                  <a:pt x="2324957" y="2548321"/>
                </a:cubicBezTo>
                <a:cubicBezTo>
                  <a:pt x="2290471" y="2605803"/>
                  <a:pt x="2206170" y="2651787"/>
                  <a:pt x="2141030" y="2651787"/>
                </a:cubicBezTo>
                <a:lnTo>
                  <a:pt x="853538" y="2651787"/>
                </a:lnTo>
                <a:cubicBezTo>
                  <a:pt x="784566" y="2651787"/>
                  <a:pt x="700266" y="2605803"/>
                  <a:pt x="669612" y="2548321"/>
                </a:cubicBezTo>
                <a:cubicBezTo>
                  <a:pt x="25866" y="1433192"/>
                  <a:pt x="25866" y="1433192"/>
                  <a:pt x="25866" y="1433192"/>
                </a:cubicBezTo>
                <a:cubicBezTo>
                  <a:pt x="-8621" y="1371878"/>
                  <a:pt x="-8621" y="1279909"/>
                  <a:pt x="25866" y="1218596"/>
                </a:cubicBezTo>
                <a:cubicBezTo>
                  <a:pt x="669612" y="103466"/>
                  <a:pt x="669612" y="103466"/>
                  <a:pt x="669612" y="103466"/>
                </a:cubicBezTo>
                <a:cubicBezTo>
                  <a:pt x="700266" y="45985"/>
                  <a:pt x="784566" y="0"/>
                  <a:pt x="853538" y="0"/>
                </a:cubicBezTo>
                <a:close/>
              </a:path>
            </a:pathLst>
          </a:custGeom>
          <a:ln w="50800" cmpd="sng">
            <a:solidFill>
              <a:schemeClr val="tx1"/>
            </a:solidFill>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sp>
        <p:nvSpPr>
          <p:cNvPr id="3" name="Marcador de contenido 2">
            <a:extLst>
              <a:ext uri="{FF2B5EF4-FFF2-40B4-BE49-F238E27FC236}">
                <a16:creationId xmlns:a16="http://schemas.microsoft.com/office/drawing/2014/main" id="{EDC0551F-BDD2-AE02-3AAB-D2786F775232}"/>
              </a:ext>
            </a:extLst>
          </p:cNvPr>
          <p:cNvSpPr>
            <a:spLocks noGrp="1"/>
          </p:cNvSpPr>
          <p:nvPr>
            <p:ph idx="1"/>
          </p:nvPr>
        </p:nvSpPr>
        <p:spPr>
          <a:xfrm>
            <a:off x="965199" y="3084625"/>
            <a:ext cx="4193655" cy="2927369"/>
          </a:xfrm>
        </p:spPr>
        <p:txBody>
          <a:bodyPr>
            <a:normAutofit/>
          </a:bodyPr>
          <a:lstStyle/>
          <a:p>
            <a:r>
              <a:rPr lang="es-CO" sz="2000" dirty="0"/>
              <a:t>Ser líderes y referentes en el 2027 en el mercado nacional de Droga Blanca como una Empresa gestora de alternativas en el campo de la salud y bienestar integral de los consumidores. Asegurando la preferencia de nuestros productos por su excelente calidad</a:t>
            </a:r>
          </a:p>
        </p:txBody>
      </p:sp>
      <p:pic>
        <p:nvPicPr>
          <p:cNvPr id="5" name="Imagen 4" descr="Gráfico, Gráfico de embudo&#10;&#10;Descripción generada automáticamente">
            <a:extLst>
              <a:ext uri="{FF2B5EF4-FFF2-40B4-BE49-F238E27FC236}">
                <a16:creationId xmlns:a16="http://schemas.microsoft.com/office/drawing/2014/main" id="{7D43CBFB-F5BE-C995-22E8-CCF35D210D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6999" y="3242455"/>
            <a:ext cx="2831020" cy="2831020"/>
          </a:xfrm>
          <a:prstGeom prst="rect">
            <a:avLst/>
          </a:prstGeom>
        </p:spPr>
      </p:pic>
      <p:pic>
        <p:nvPicPr>
          <p:cNvPr id="7" name="Imagen 6" descr="Texto&#10;&#10;Descripción generada automáticamente con confianza media">
            <a:extLst>
              <a:ext uri="{FF2B5EF4-FFF2-40B4-BE49-F238E27FC236}">
                <a16:creationId xmlns:a16="http://schemas.microsoft.com/office/drawing/2014/main" id="{5AB2BD8B-05F6-4FCE-E7C7-6DB25ADBD74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46535" y="4910428"/>
            <a:ext cx="1290322" cy="870967"/>
          </a:xfrm>
          <a:prstGeom prst="rect">
            <a:avLst/>
          </a:prstGeom>
        </p:spPr>
      </p:pic>
    </p:spTree>
    <p:extLst>
      <p:ext uri="{BB962C8B-B14F-4D97-AF65-F5344CB8AC3E}">
        <p14:creationId xmlns:p14="http://schemas.microsoft.com/office/powerpoint/2010/main" val="23279628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1F32EBA-ED97-466E-8CFA-8382584155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27ED89E4-11A3-7F6E-CFCC-8327190EBE98}"/>
              </a:ext>
            </a:extLst>
          </p:cNvPr>
          <p:cNvSpPr>
            <a:spLocks noGrp="1"/>
          </p:cNvSpPr>
          <p:nvPr>
            <p:ph type="title"/>
          </p:nvPr>
        </p:nvSpPr>
        <p:spPr>
          <a:xfrm>
            <a:off x="965199" y="851517"/>
            <a:ext cx="5130795" cy="1461778"/>
          </a:xfrm>
        </p:spPr>
        <p:txBody>
          <a:bodyPr>
            <a:normAutofit/>
          </a:bodyPr>
          <a:lstStyle/>
          <a:p>
            <a:r>
              <a:rPr lang="es-CO" sz="3100" b="1" dirty="0"/>
              <a:t>SISTEMA DE GESTIÓN DE CALIDAD</a:t>
            </a:r>
            <a:br>
              <a:rPr lang="es-CO" sz="3100" b="1" dirty="0"/>
            </a:br>
            <a:endParaRPr lang="es-CO" sz="3100" b="1" dirty="0"/>
          </a:p>
        </p:txBody>
      </p:sp>
      <p:sp>
        <p:nvSpPr>
          <p:cNvPr id="3" name="Marcador de contenido 2">
            <a:extLst>
              <a:ext uri="{FF2B5EF4-FFF2-40B4-BE49-F238E27FC236}">
                <a16:creationId xmlns:a16="http://schemas.microsoft.com/office/drawing/2014/main" id="{75AD481F-7D2D-BFEF-99EB-F56D4C67EA97}"/>
              </a:ext>
            </a:extLst>
          </p:cNvPr>
          <p:cNvSpPr>
            <a:spLocks noGrp="1"/>
          </p:cNvSpPr>
          <p:nvPr>
            <p:ph idx="1"/>
          </p:nvPr>
        </p:nvSpPr>
        <p:spPr>
          <a:xfrm>
            <a:off x="965200" y="2470248"/>
            <a:ext cx="4048344" cy="3536236"/>
          </a:xfrm>
        </p:spPr>
        <p:txBody>
          <a:bodyPr>
            <a:normAutofit/>
          </a:bodyPr>
          <a:lstStyle/>
          <a:p>
            <a:pPr marL="0" indent="0">
              <a:buNone/>
            </a:pPr>
            <a:r>
              <a:rPr lang="es-CO" sz="2400" i="0" dirty="0">
                <a:effectLst/>
                <a:latin typeface="arial" panose="020B0604020202020204" pitchFamily="34" charset="0"/>
              </a:rPr>
              <a:t>conjunto de normas, procesos y procedimientos requeridos para la planificación y ejecución (producción/desarrollo/servicio) de la actividad principal de una organización</a:t>
            </a:r>
            <a:endParaRPr lang="es-CO" sz="2400" dirty="0"/>
          </a:p>
        </p:txBody>
      </p:sp>
      <p:sp>
        <p:nvSpPr>
          <p:cNvPr id="12" name="Freeform: Shape 11">
            <a:extLst>
              <a:ext uri="{FF2B5EF4-FFF2-40B4-BE49-F238E27FC236}">
                <a16:creationId xmlns:a16="http://schemas.microsoft.com/office/drawing/2014/main" id="{62A38935-BB53-4DF7-A56E-48DD25B685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10370" y="851518"/>
            <a:ext cx="6184806" cy="5154967"/>
          </a:xfrm>
          <a:custGeom>
            <a:avLst/>
            <a:gdLst>
              <a:gd name="connsiteX0" fmla="*/ 363179 w 6184806"/>
              <a:gd name="connsiteY0" fmla="*/ 3125191 h 5154967"/>
              <a:gd name="connsiteX1" fmla="*/ 898270 w 6184806"/>
              <a:gd name="connsiteY1" fmla="*/ 3125191 h 5154967"/>
              <a:gd name="connsiteX2" fmla="*/ 980326 w 6184806"/>
              <a:gd name="connsiteY2" fmla="*/ 3173551 h 5154967"/>
              <a:gd name="connsiteX3" fmla="*/ 1248448 w 6184806"/>
              <a:gd name="connsiteY3" fmla="*/ 3635277 h 5154967"/>
              <a:gd name="connsiteX4" fmla="*/ 1248448 w 6184806"/>
              <a:gd name="connsiteY4" fmla="*/ 3729695 h 5154967"/>
              <a:gd name="connsiteX5" fmla="*/ 980326 w 6184806"/>
              <a:gd name="connsiteY5" fmla="*/ 4191421 h 5154967"/>
              <a:gd name="connsiteX6" fmla="*/ 898270 w 6184806"/>
              <a:gd name="connsiteY6" fmla="*/ 4239781 h 5154967"/>
              <a:gd name="connsiteX7" fmla="*/ 363179 w 6184806"/>
              <a:gd name="connsiteY7" fmla="*/ 4239781 h 5154967"/>
              <a:gd name="connsiteX8" fmla="*/ 279969 w 6184806"/>
              <a:gd name="connsiteY8" fmla="*/ 4191421 h 5154967"/>
              <a:gd name="connsiteX9" fmla="*/ 13002 w 6184806"/>
              <a:gd name="connsiteY9" fmla="*/ 3729695 h 5154967"/>
              <a:gd name="connsiteX10" fmla="*/ 13002 w 6184806"/>
              <a:gd name="connsiteY10" fmla="*/ 3635277 h 5154967"/>
              <a:gd name="connsiteX11" fmla="*/ 279969 w 6184806"/>
              <a:gd name="connsiteY11" fmla="*/ 3173551 h 5154967"/>
              <a:gd name="connsiteX12" fmla="*/ 363179 w 6184806"/>
              <a:gd name="connsiteY12" fmla="*/ 3125191 h 5154967"/>
              <a:gd name="connsiteX13" fmla="*/ 2489721 w 6184806"/>
              <a:gd name="connsiteY13" fmla="*/ 570035 h 5154967"/>
              <a:gd name="connsiteX14" fmla="*/ 2764862 w 6184806"/>
              <a:gd name="connsiteY14" fmla="*/ 570035 h 5154967"/>
              <a:gd name="connsiteX15" fmla="*/ 2796959 w 6184806"/>
              <a:gd name="connsiteY15" fmla="*/ 570035 h 5154967"/>
              <a:gd name="connsiteX16" fmla="*/ 2827587 w 6184806"/>
              <a:gd name="connsiteY16" fmla="*/ 622777 h 5154967"/>
              <a:gd name="connsiteX17" fmla="*/ 2977604 w 6184806"/>
              <a:gd name="connsiteY17" fmla="*/ 881117 h 5154967"/>
              <a:gd name="connsiteX18" fmla="*/ 2977604 w 6184806"/>
              <a:gd name="connsiteY18" fmla="*/ 1025720 h 5154967"/>
              <a:gd name="connsiteX19" fmla="*/ 2566968 w 6184806"/>
              <a:gd name="connsiteY19" fmla="*/ 1732863 h 5154967"/>
              <a:gd name="connsiteX20" fmla="*/ 2441299 w 6184806"/>
              <a:gd name="connsiteY20" fmla="*/ 1806927 h 5154967"/>
              <a:gd name="connsiteX21" fmla="*/ 1621798 w 6184806"/>
              <a:gd name="connsiteY21" fmla="*/ 1806927 h 5154967"/>
              <a:gd name="connsiteX22" fmla="*/ 1583218 w 6184806"/>
              <a:gd name="connsiteY22" fmla="*/ 1801802 h 5154967"/>
              <a:gd name="connsiteX23" fmla="*/ 1556683 w 6184806"/>
              <a:gd name="connsiteY23" fmla="*/ 1790677 h 5154967"/>
              <a:gd name="connsiteX24" fmla="*/ 1572899 w 6184806"/>
              <a:gd name="connsiteY24" fmla="*/ 1762631 h 5154967"/>
              <a:gd name="connsiteX25" fmla="*/ 2147429 w 6184806"/>
              <a:gd name="connsiteY25" fmla="*/ 768968 h 5154967"/>
              <a:gd name="connsiteX26" fmla="*/ 2489721 w 6184806"/>
              <a:gd name="connsiteY26" fmla="*/ 570035 h 5154967"/>
              <a:gd name="connsiteX27" fmla="*/ 1573268 w 6184806"/>
              <a:gd name="connsiteY27" fmla="*/ 0 h 5154967"/>
              <a:gd name="connsiteX28" fmla="*/ 2497662 w 6184806"/>
              <a:gd name="connsiteY28" fmla="*/ 0 h 5154967"/>
              <a:gd name="connsiteX29" fmla="*/ 2639415 w 6184806"/>
              <a:gd name="connsiteY29" fmla="*/ 83546 h 5154967"/>
              <a:gd name="connsiteX30" fmla="*/ 2887862 w 6184806"/>
              <a:gd name="connsiteY30" fmla="*/ 511387 h 5154967"/>
              <a:gd name="connsiteX31" fmla="*/ 2915928 w 6184806"/>
              <a:gd name="connsiteY31" fmla="*/ 559720 h 5154967"/>
              <a:gd name="connsiteX32" fmla="*/ 2893844 w 6184806"/>
              <a:gd name="connsiteY32" fmla="*/ 559720 h 5154967"/>
              <a:gd name="connsiteX33" fmla="*/ 2789466 w 6184806"/>
              <a:gd name="connsiteY33" fmla="*/ 559720 h 5154967"/>
              <a:gd name="connsiteX34" fmla="*/ 2744122 w 6184806"/>
              <a:gd name="connsiteY34" fmla="*/ 481634 h 5154967"/>
              <a:gd name="connsiteX35" fmla="*/ 2570885 w 6184806"/>
              <a:gd name="connsiteY35" fmla="*/ 183309 h 5154967"/>
              <a:gd name="connsiteX36" fmla="*/ 2445216 w 6184806"/>
              <a:gd name="connsiteY36" fmla="*/ 109244 h 5154967"/>
              <a:gd name="connsiteX37" fmla="*/ 1625714 w 6184806"/>
              <a:gd name="connsiteY37" fmla="*/ 109244 h 5154967"/>
              <a:gd name="connsiteX38" fmla="*/ 1498276 w 6184806"/>
              <a:gd name="connsiteY38" fmla="*/ 183309 h 5154967"/>
              <a:gd name="connsiteX39" fmla="*/ 1089410 w 6184806"/>
              <a:gd name="connsiteY39" fmla="*/ 890450 h 5154967"/>
              <a:gd name="connsiteX40" fmla="*/ 1089410 w 6184806"/>
              <a:gd name="connsiteY40" fmla="*/ 1035054 h 5154967"/>
              <a:gd name="connsiteX41" fmla="*/ 1498276 w 6184806"/>
              <a:gd name="connsiteY41" fmla="*/ 1742196 h 5154967"/>
              <a:gd name="connsiteX42" fmla="*/ 1552039 w 6184806"/>
              <a:gd name="connsiteY42" fmla="*/ 1796421 h 5154967"/>
              <a:gd name="connsiteX43" fmla="*/ 1558260 w 6184806"/>
              <a:gd name="connsiteY43" fmla="*/ 1799029 h 5154967"/>
              <a:gd name="connsiteX44" fmla="*/ 1524911 w 6184806"/>
              <a:gd name="connsiteY44" fmla="*/ 1856707 h 5154967"/>
              <a:gd name="connsiteX45" fmla="*/ 1500108 w 6184806"/>
              <a:gd name="connsiteY45" fmla="*/ 1899604 h 5154967"/>
              <a:gd name="connsiteX46" fmla="*/ 1525834 w 6184806"/>
              <a:gd name="connsiteY46" fmla="*/ 1910390 h 5154967"/>
              <a:gd name="connsiteX47" fmla="*/ 1569352 w 6184806"/>
              <a:gd name="connsiteY47" fmla="*/ 1916170 h 5154967"/>
              <a:gd name="connsiteX48" fmla="*/ 2493745 w 6184806"/>
              <a:gd name="connsiteY48" fmla="*/ 1916170 h 5154967"/>
              <a:gd name="connsiteX49" fmla="*/ 2635498 w 6184806"/>
              <a:gd name="connsiteY49" fmla="*/ 1832627 h 5154967"/>
              <a:gd name="connsiteX50" fmla="*/ 3098693 w 6184806"/>
              <a:gd name="connsiteY50" fmla="*/ 1034974 h 5154967"/>
              <a:gd name="connsiteX51" fmla="*/ 3098693 w 6184806"/>
              <a:gd name="connsiteY51" fmla="*/ 871863 h 5154967"/>
              <a:gd name="connsiteX52" fmla="*/ 2945803 w 6184806"/>
              <a:gd name="connsiteY52" fmla="*/ 608576 h 5154967"/>
              <a:gd name="connsiteX53" fmla="*/ 2923422 w 6184806"/>
              <a:gd name="connsiteY53" fmla="*/ 570035 h 5154967"/>
              <a:gd name="connsiteX54" fmla="*/ 3027104 w 6184806"/>
              <a:gd name="connsiteY54" fmla="*/ 570035 h 5154967"/>
              <a:gd name="connsiteX55" fmla="*/ 4690846 w 6184806"/>
              <a:gd name="connsiteY55" fmla="*/ 570035 h 5154967"/>
              <a:gd name="connsiteX56" fmla="*/ 5028384 w 6184806"/>
              <a:gd name="connsiteY56" fmla="*/ 768968 h 5154967"/>
              <a:gd name="connsiteX57" fmla="*/ 6131323 w 6184806"/>
              <a:gd name="connsiteY57" fmla="*/ 2668304 h 5154967"/>
              <a:gd name="connsiteX58" fmla="*/ 6131323 w 6184806"/>
              <a:gd name="connsiteY58" fmla="*/ 3056698 h 5154967"/>
              <a:gd name="connsiteX59" fmla="*/ 5028384 w 6184806"/>
              <a:gd name="connsiteY59" fmla="*/ 4956035 h 5154967"/>
              <a:gd name="connsiteX60" fmla="*/ 4690846 w 6184806"/>
              <a:gd name="connsiteY60" fmla="*/ 5154967 h 5154967"/>
              <a:gd name="connsiteX61" fmla="*/ 2489721 w 6184806"/>
              <a:gd name="connsiteY61" fmla="*/ 5154967 h 5154967"/>
              <a:gd name="connsiteX62" fmla="*/ 2147429 w 6184806"/>
              <a:gd name="connsiteY62" fmla="*/ 4956035 h 5154967"/>
              <a:gd name="connsiteX63" fmla="*/ 1049243 w 6184806"/>
              <a:gd name="connsiteY63" fmla="*/ 3056698 h 5154967"/>
              <a:gd name="connsiteX64" fmla="*/ 1049243 w 6184806"/>
              <a:gd name="connsiteY64" fmla="*/ 2668304 h 5154967"/>
              <a:gd name="connsiteX65" fmla="*/ 1457007 w 6184806"/>
              <a:gd name="connsiteY65" fmla="*/ 1963067 h 5154967"/>
              <a:gd name="connsiteX66" fmla="*/ 1491373 w 6184806"/>
              <a:gd name="connsiteY66" fmla="*/ 1903634 h 5154967"/>
              <a:gd name="connsiteX67" fmla="*/ 1490164 w 6184806"/>
              <a:gd name="connsiteY67" fmla="*/ 1903127 h 5154967"/>
              <a:gd name="connsiteX68" fmla="*/ 1429519 w 6184806"/>
              <a:gd name="connsiteY68" fmla="*/ 1841960 h 5154967"/>
              <a:gd name="connsiteX69" fmla="*/ 968320 w 6184806"/>
              <a:gd name="connsiteY69" fmla="*/ 1044307 h 5154967"/>
              <a:gd name="connsiteX70" fmla="*/ 968320 w 6184806"/>
              <a:gd name="connsiteY70" fmla="*/ 881196 h 5154967"/>
              <a:gd name="connsiteX71" fmla="*/ 1429519 w 6184806"/>
              <a:gd name="connsiteY71" fmla="*/ 83546 h 5154967"/>
              <a:gd name="connsiteX72" fmla="*/ 1573268 w 6184806"/>
              <a:gd name="connsiteY72" fmla="*/ 0 h 5154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6184806" h="5154967">
                <a:moveTo>
                  <a:pt x="363179" y="3125191"/>
                </a:moveTo>
                <a:cubicBezTo>
                  <a:pt x="363179" y="3125191"/>
                  <a:pt x="363179" y="3125191"/>
                  <a:pt x="898270" y="3125191"/>
                </a:cubicBezTo>
                <a:cubicBezTo>
                  <a:pt x="931786" y="3125191"/>
                  <a:pt x="964145" y="3143614"/>
                  <a:pt x="980326" y="3173551"/>
                </a:cubicBezTo>
                <a:cubicBezTo>
                  <a:pt x="980326" y="3173551"/>
                  <a:pt x="980326" y="3173551"/>
                  <a:pt x="1248448" y="3635277"/>
                </a:cubicBezTo>
                <a:cubicBezTo>
                  <a:pt x="1265784" y="3664063"/>
                  <a:pt x="1265784" y="3700909"/>
                  <a:pt x="1248448" y="3729695"/>
                </a:cubicBezTo>
                <a:cubicBezTo>
                  <a:pt x="1248448" y="3729695"/>
                  <a:pt x="1248448" y="3729695"/>
                  <a:pt x="980326" y="4191421"/>
                </a:cubicBezTo>
                <a:cubicBezTo>
                  <a:pt x="964145" y="4221358"/>
                  <a:pt x="931786" y="4239781"/>
                  <a:pt x="898270" y="4239781"/>
                </a:cubicBezTo>
                <a:cubicBezTo>
                  <a:pt x="898270" y="4239781"/>
                  <a:pt x="898270" y="4239781"/>
                  <a:pt x="363179" y="4239781"/>
                </a:cubicBezTo>
                <a:cubicBezTo>
                  <a:pt x="328508" y="4239781"/>
                  <a:pt x="297305" y="4221358"/>
                  <a:pt x="279969" y="4191421"/>
                </a:cubicBezTo>
                <a:cubicBezTo>
                  <a:pt x="279969" y="4191421"/>
                  <a:pt x="279969" y="4191421"/>
                  <a:pt x="13002" y="3729695"/>
                </a:cubicBezTo>
                <a:cubicBezTo>
                  <a:pt x="-4334" y="3700909"/>
                  <a:pt x="-4334" y="3664063"/>
                  <a:pt x="13002" y="3635277"/>
                </a:cubicBezTo>
                <a:cubicBezTo>
                  <a:pt x="13002" y="3635277"/>
                  <a:pt x="13002" y="3635277"/>
                  <a:pt x="279969" y="3173551"/>
                </a:cubicBezTo>
                <a:cubicBezTo>
                  <a:pt x="297305" y="3143614"/>
                  <a:pt x="328508" y="3125191"/>
                  <a:pt x="363179" y="3125191"/>
                </a:cubicBezTo>
                <a:close/>
                <a:moveTo>
                  <a:pt x="2489721" y="570035"/>
                </a:moveTo>
                <a:cubicBezTo>
                  <a:pt x="2489721" y="570035"/>
                  <a:pt x="2489721" y="570035"/>
                  <a:pt x="2764862" y="570035"/>
                </a:cubicBezTo>
                <a:lnTo>
                  <a:pt x="2796959" y="570035"/>
                </a:lnTo>
                <a:lnTo>
                  <a:pt x="2827587" y="622777"/>
                </a:lnTo>
                <a:cubicBezTo>
                  <a:pt x="2870233" y="696217"/>
                  <a:pt x="2919858" y="781675"/>
                  <a:pt x="2977604" y="881117"/>
                </a:cubicBezTo>
                <a:cubicBezTo>
                  <a:pt x="3004153" y="925204"/>
                  <a:pt x="3004153" y="981634"/>
                  <a:pt x="2977604" y="1025720"/>
                </a:cubicBezTo>
                <a:cubicBezTo>
                  <a:pt x="2977604" y="1025720"/>
                  <a:pt x="2977604" y="1025720"/>
                  <a:pt x="2566968" y="1732863"/>
                </a:cubicBezTo>
                <a:cubicBezTo>
                  <a:pt x="2542188" y="1778712"/>
                  <a:pt x="2492629" y="1806927"/>
                  <a:pt x="2441299" y="1806927"/>
                </a:cubicBezTo>
                <a:cubicBezTo>
                  <a:pt x="2441299" y="1806927"/>
                  <a:pt x="2441299" y="1806927"/>
                  <a:pt x="1621798" y="1806927"/>
                </a:cubicBezTo>
                <a:cubicBezTo>
                  <a:pt x="1608523" y="1806927"/>
                  <a:pt x="1595580" y="1805163"/>
                  <a:pt x="1583218" y="1801802"/>
                </a:cubicBezTo>
                <a:lnTo>
                  <a:pt x="1556683" y="1790677"/>
                </a:lnTo>
                <a:lnTo>
                  <a:pt x="1572899" y="1762631"/>
                </a:lnTo>
                <a:cubicBezTo>
                  <a:pt x="1719523" y="1509042"/>
                  <a:pt x="1907201" y="1184448"/>
                  <a:pt x="2147429" y="768968"/>
                </a:cubicBezTo>
                <a:cubicBezTo>
                  <a:pt x="2218739" y="645819"/>
                  <a:pt x="2347099" y="570035"/>
                  <a:pt x="2489721" y="570035"/>
                </a:cubicBezTo>
                <a:close/>
                <a:moveTo>
                  <a:pt x="1573268" y="0"/>
                </a:moveTo>
                <a:cubicBezTo>
                  <a:pt x="1573268" y="0"/>
                  <a:pt x="1573268" y="0"/>
                  <a:pt x="2497662" y="0"/>
                </a:cubicBezTo>
                <a:cubicBezTo>
                  <a:pt x="2555561" y="0"/>
                  <a:pt x="2611463" y="31828"/>
                  <a:pt x="2639415" y="83546"/>
                </a:cubicBezTo>
                <a:cubicBezTo>
                  <a:pt x="2639415" y="83546"/>
                  <a:pt x="2639415" y="83546"/>
                  <a:pt x="2887862" y="511387"/>
                </a:cubicBezTo>
                <a:lnTo>
                  <a:pt x="2915928" y="559720"/>
                </a:lnTo>
                <a:lnTo>
                  <a:pt x="2893844" y="559720"/>
                </a:lnTo>
                <a:lnTo>
                  <a:pt x="2789466" y="559720"/>
                </a:lnTo>
                <a:lnTo>
                  <a:pt x="2744122" y="481634"/>
                </a:lnTo>
                <a:cubicBezTo>
                  <a:pt x="2570885" y="183309"/>
                  <a:pt x="2570885" y="183309"/>
                  <a:pt x="2570885" y="183309"/>
                </a:cubicBezTo>
                <a:cubicBezTo>
                  <a:pt x="2546104" y="137459"/>
                  <a:pt x="2496545" y="109244"/>
                  <a:pt x="2445216" y="109244"/>
                </a:cubicBezTo>
                <a:cubicBezTo>
                  <a:pt x="1625714" y="109244"/>
                  <a:pt x="1625714" y="109244"/>
                  <a:pt x="1625714" y="109244"/>
                </a:cubicBezTo>
                <a:cubicBezTo>
                  <a:pt x="1572615" y="109244"/>
                  <a:pt x="1524825" y="137459"/>
                  <a:pt x="1498276" y="183309"/>
                </a:cubicBezTo>
                <a:cubicBezTo>
                  <a:pt x="1089410" y="890450"/>
                  <a:pt x="1089410" y="890450"/>
                  <a:pt x="1089410" y="890450"/>
                </a:cubicBezTo>
                <a:cubicBezTo>
                  <a:pt x="1062860" y="934537"/>
                  <a:pt x="1062860" y="990968"/>
                  <a:pt x="1089410" y="1035054"/>
                </a:cubicBezTo>
                <a:cubicBezTo>
                  <a:pt x="1498276" y="1742196"/>
                  <a:pt x="1498276" y="1742196"/>
                  <a:pt x="1498276" y="1742196"/>
                </a:cubicBezTo>
                <a:cubicBezTo>
                  <a:pt x="1511551" y="1765121"/>
                  <a:pt x="1530135" y="1783637"/>
                  <a:pt x="1552039" y="1796421"/>
                </a:cubicBezTo>
                <a:lnTo>
                  <a:pt x="1558260" y="1799029"/>
                </a:lnTo>
                <a:lnTo>
                  <a:pt x="1524911" y="1856707"/>
                </a:lnTo>
                <a:lnTo>
                  <a:pt x="1500108" y="1899604"/>
                </a:lnTo>
                <a:lnTo>
                  <a:pt x="1525834" y="1910390"/>
                </a:lnTo>
                <a:cubicBezTo>
                  <a:pt x="1539779" y="1914181"/>
                  <a:pt x="1554378" y="1916170"/>
                  <a:pt x="1569352" y="1916170"/>
                </a:cubicBezTo>
                <a:cubicBezTo>
                  <a:pt x="2493745" y="1916170"/>
                  <a:pt x="2493745" y="1916170"/>
                  <a:pt x="2493745" y="1916170"/>
                </a:cubicBezTo>
                <a:cubicBezTo>
                  <a:pt x="2551645" y="1916170"/>
                  <a:pt x="2607546" y="1884345"/>
                  <a:pt x="2635498" y="1832627"/>
                </a:cubicBezTo>
                <a:cubicBezTo>
                  <a:pt x="3098693" y="1034974"/>
                  <a:pt x="3098693" y="1034974"/>
                  <a:pt x="3098693" y="1034974"/>
                </a:cubicBezTo>
                <a:cubicBezTo>
                  <a:pt x="3128641" y="985246"/>
                  <a:pt x="3128641" y="921593"/>
                  <a:pt x="3098693" y="871863"/>
                </a:cubicBezTo>
                <a:cubicBezTo>
                  <a:pt x="3040794" y="772157"/>
                  <a:pt x="2990132" y="684914"/>
                  <a:pt x="2945803" y="608576"/>
                </a:cubicBezTo>
                <a:lnTo>
                  <a:pt x="2923422" y="570035"/>
                </a:lnTo>
                <a:lnTo>
                  <a:pt x="3027104" y="570035"/>
                </a:lnTo>
                <a:cubicBezTo>
                  <a:pt x="3349535" y="570035"/>
                  <a:pt x="3865424" y="570035"/>
                  <a:pt x="4690846" y="570035"/>
                </a:cubicBezTo>
                <a:cubicBezTo>
                  <a:pt x="4828714" y="570035"/>
                  <a:pt x="4961827" y="645819"/>
                  <a:pt x="5028384" y="768968"/>
                </a:cubicBezTo>
                <a:cubicBezTo>
                  <a:pt x="5028384" y="768968"/>
                  <a:pt x="5028384" y="768968"/>
                  <a:pt x="6131323" y="2668304"/>
                </a:cubicBezTo>
                <a:cubicBezTo>
                  <a:pt x="6202634" y="2786717"/>
                  <a:pt x="6202634" y="2938285"/>
                  <a:pt x="6131323" y="3056698"/>
                </a:cubicBezTo>
                <a:cubicBezTo>
                  <a:pt x="6131323" y="3056698"/>
                  <a:pt x="6131323" y="3056698"/>
                  <a:pt x="5028384" y="4956035"/>
                </a:cubicBezTo>
                <a:cubicBezTo>
                  <a:pt x="4961827" y="5079184"/>
                  <a:pt x="4828714" y="5154967"/>
                  <a:pt x="4690846" y="5154967"/>
                </a:cubicBezTo>
                <a:cubicBezTo>
                  <a:pt x="4690846" y="5154967"/>
                  <a:pt x="4690846" y="5154967"/>
                  <a:pt x="2489721" y="5154967"/>
                </a:cubicBezTo>
                <a:cubicBezTo>
                  <a:pt x="2347099" y="5154967"/>
                  <a:pt x="2218739" y="5079184"/>
                  <a:pt x="2147429" y="4956035"/>
                </a:cubicBezTo>
                <a:cubicBezTo>
                  <a:pt x="2147429" y="4956035"/>
                  <a:pt x="2147429" y="4956035"/>
                  <a:pt x="1049243" y="3056698"/>
                </a:cubicBezTo>
                <a:cubicBezTo>
                  <a:pt x="977932" y="2938285"/>
                  <a:pt x="977932" y="2786717"/>
                  <a:pt x="1049243" y="2668304"/>
                </a:cubicBezTo>
                <a:cubicBezTo>
                  <a:pt x="1049243" y="2668304"/>
                  <a:pt x="1049243" y="2668304"/>
                  <a:pt x="1457007" y="1963067"/>
                </a:cubicBezTo>
                <a:lnTo>
                  <a:pt x="1491373" y="1903634"/>
                </a:lnTo>
                <a:lnTo>
                  <a:pt x="1490164" y="1903127"/>
                </a:lnTo>
                <a:cubicBezTo>
                  <a:pt x="1465456" y="1888705"/>
                  <a:pt x="1444493" y="1867820"/>
                  <a:pt x="1429519" y="1841960"/>
                </a:cubicBezTo>
                <a:cubicBezTo>
                  <a:pt x="1429519" y="1841960"/>
                  <a:pt x="1429519" y="1841960"/>
                  <a:pt x="968320" y="1044307"/>
                </a:cubicBezTo>
                <a:cubicBezTo>
                  <a:pt x="938371" y="994579"/>
                  <a:pt x="938371" y="930926"/>
                  <a:pt x="968320" y="881196"/>
                </a:cubicBezTo>
                <a:cubicBezTo>
                  <a:pt x="968320" y="881196"/>
                  <a:pt x="968320" y="881196"/>
                  <a:pt x="1429519" y="83546"/>
                </a:cubicBezTo>
                <a:cubicBezTo>
                  <a:pt x="1459466" y="31828"/>
                  <a:pt x="1513373" y="0"/>
                  <a:pt x="1573268" y="0"/>
                </a:cubicBez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Imagen 4">
            <a:extLst>
              <a:ext uri="{FF2B5EF4-FFF2-40B4-BE49-F238E27FC236}">
                <a16:creationId xmlns:a16="http://schemas.microsoft.com/office/drawing/2014/main" id="{9E8A050E-DEEC-3885-F1CD-C71FF40B9347}"/>
              </a:ext>
            </a:extLst>
          </p:cNvPr>
          <p:cNvPicPr>
            <a:picLocks noChangeAspect="1"/>
          </p:cNvPicPr>
          <p:nvPr/>
        </p:nvPicPr>
        <p:blipFill>
          <a:blip r:embed="rId2"/>
          <a:stretch>
            <a:fillRect/>
          </a:stretch>
        </p:blipFill>
        <p:spPr>
          <a:xfrm>
            <a:off x="7535330" y="2117535"/>
            <a:ext cx="3217333" cy="3193202"/>
          </a:xfrm>
          <a:prstGeom prst="rect">
            <a:avLst/>
          </a:prstGeom>
          <a:ln>
            <a:noFill/>
          </a:ln>
          <a:effectLst>
            <a:softEdge rad="317500"/>
          </a:effectLst>
        </p:spPr>
      </p:pic>
    </p:spTree>
    <p:extLst>
      <p:ext uri="{BB962C8B-B14F-4D97-AF65-F5344CB8AC3E}">
        <p14:creationId xmlns:p14="http://schemas.microsoft.com/office/powerpoint/2010/main" val="36333349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50CEED20-A22C-4FC3-BC0E-F4FE53FDEB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3D10A81A-3058-A59D-115F-F36C99EBBDDD}"/>
              </a:ext>
            </a:extLst>
          </p:cNvPr>
          <p:cNvSpPr>
            <a:spLocks noGrp="1"/>
          </p:cNvSpPr>
          <p:nvPr>
            <p:ph type="title"/>
          </p:nvPr>
        </p:nvSpPr>
        <p:spPr>
          <a:xfrm>
            <a:off x="1113810" y="2825248"/>
            <a:ext cx="4036334" cy="2387600"/>
          </a:xfrm>
        </p:spPr>
        <p:txBody>
          <a:bodyPr vert="horz" lIns="91440" tIns="45720" rIns="91440" bIns="45720" rtlCol="0" anchor="t">
            <a:normAutofit/>
          </a:bodyPr>
          <a:lstStyle/>
          <a:p>
            <a:r>
              <a:rPr lang="en-US" sz="5000" kern="1200">
                <a:solidFill>
                  <a:schemeClr val="tx1"/>
                </a:solidFill>
                <a:latin typeface="+mj-lt"/>
                <a:ea typeface="+mj-ea"/>
                <a:cs typeface="+mj-cs"/>
              </a:rPr>
              <a:t>CONTENIDO DE LOS DOCUMENTOS</a:t>
            </a:r>
          </a:p>
        </p:txBody>
      </p:sp>
      <p:grpSp>
        <p:nvGrpSpPr>
          <p:cNvPr id="2057" name="Group 2056">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849524"/>
            <a:ext cx="731521" cy="673460"/>
            <a:chOff x="3940602" y="308034"/>
            <a:chExt cx="2116791" cy="3428999"/>
          </a:xfrm>
          <a:solidFill>
            <a:schemeClr val="accent4"/>
          </a:solidFill>
        </p:grpSpPr>
        <p:sp>
          <p:nvSpPr>
            <p:cNvPr id="2058" name="Rectangle 2057">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9" name="Rectangle 2058">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0" name="Rectangle 2059">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62" name="Rectangle 2061">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679732"/>
            <a:ext cx="6009366" cy="542388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a:extLst>
              <a:ext uri="{FF2B5EF4-FFF2-40B4-BE49-F238E27FC236}">
                <a16:creationId xmlns:a16="http://schemas.microsoft.com/office/drawing/2014/main" id="{B5486399-BB78-0676-CDCB-DCAE79E483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26323"/>
          <a:stretch>
            <a:fillRect/>
          </a:stretch>
        </p:blipFill>
        <p:spPr bwMode="auto">
          <a:xfrm>
            <a:off x="5922492" y="1259608"/>
            <a:ext cx="5536001" cy="426412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64" name="Rectangle 2063">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687568" y="6355073"/>
            <a:ext cx="6007608" cy="457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545056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74CD99FD-E35B-9191-E1E5-9CD41C8F5E0C}"/>
              </a:ext>
            </a:extLst>
          </p:cNvPr>
          <p:cNvSpPr>
            <a:spLocks noGrp="1"/>
          </p:cNvSpPr>
          <p:nvPr>
            <p:ph type="title"/>
          </p:nvPr>
        </p:nvSpPr>
        <p:spPr>
          <a:xfrm>
            <a:off x="1285240" y="1050595"/>
            <a:ext cx="8074815" cy="1618489"/>
          </a:xfrm>
        </p:spPr>
        <p:txBody>
          <a:bodyPr anchor="ctr">
            <a:normAutofit/>
          </a:bodyPr>
          <a:lstStyle/>
          <a:p>
            <a:r>
              <a:rPr lang="es-CO" sz="5600">
                <a:latin typeface="Arial" panose="020B0604020202020204" pitchFamily="34" charset="0"/>
                <a:cs typeface="Arial" panose="020B0604020202020204" pitchFamily="34" charset="0"/>
              </a:rPr>
              <a:t>MANUAL DE CALIDAD</a:t>
            </a:r>
          </a:p>
        </p:txBody>
      </p:sp>
      <p:sp>
        <p:nvSpPr>
          <p:cNvPr id="3" name="Marcador de contenido 2">
            <a:extLst>
              <a:ext uri="{FF2B5EF4-FFF2-40B4-BE49-F238E27FC236}">
                <a16:creationId xmlns:a16="http://schemas.microsoft.com/office/drawing/2014/main" id="{7F07AE47-0424-E7D0-5439-E91C1B81B672}"/>
              </a:ext>
            </a:extLst>
          </p:cNvPr>
          <p:cNvSpPr>
            <a:spLocks noGrp="1"/>
          </p:cNvSpPr>
          <p:nvPr>
            <p:ph idx="1"/>
          </p:nvPr>
        </p:nvSpPr>
        <p:spPr>
          <a:xfrm>
            <a:off x="1285240" y="2969469"/>
            <a:ext cx="8074815" cy="2800395"/>
          </a:xfrm>
        </p:spPr>
        <p:txBody>
          <a:bodyPr anchor="t">
            <a:normAutofit/>
          </a:bodyPr>
          <a:lstStyle/>
          <a:p>
            <a:pPr marL="0" indent="0">
              <a:buNone/>
            </a:pPr>
            <a:r>
              <a:rPr lang="es-CO" sz="2400"/>
              <a:t>La razón de ser del mismo es definir las líneas generales en que se cumple la normativa y definir el alcance del SGC, que constituye la totalidad de las actividades de la misma y todos los puntos de la normativa de referencia, identificar los procedimientos documentados para describir en detalle las actividades de la empresa e identificar los procesos del sistema y sus interacciones.</a:t>
            </a:r>
          </a:p>
        </p:txBody>
      </p:sp>
    </p:spTree>
    <p:extLst>
      <p:ext uri="{BB962C8B-B14F-4D97-AF65-F5344CB8AC3E}">
        <p14:creationId xmlns:p14="http://schemas.microsoft.com/office/powerpoint/2010/main" val="710017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9088BF44-0E4D-48EA-E061-F624C0ADFA80}"/>
              </a:ext>
            </a:extLst>
          </p:cNvPr>
          <p:cNvSpPr>
            <a:spLocks noGrp="1"/>
          </p:cNvSpPr>
          <p:nvPr>
            <p:ph type="title"/>
          </p:nvPr>
        </p:nvSpPr>
        <p:spPr>
          <a:xfrm>
            <a:off x="808638" y="386930"/>
            <a:ext cx="9236700" cy="1188950"/>
          </a:xfrm>
        </p:spPr>
        <p:txBody>
          <a:bodyPr anchor="b">
            <a:normAutofit/>
          </a:bodyPr>
          <a:lstStyle/>
          <a:p>
            <a:r>
              <a:rPr lang="es-CO" sz="5400"/>
              <a:t>POLITICA DE CALIDAD</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B59B47B6-C6A3-D75A-6B27-82C942CAA171}"/>
              </a:ext>
            </a:extLst>
          </p:cNvPr>
          <p:cNvSpPr>
            <a:spLocks noGrp="1"/>
          </p:cNvSpPr>
          <p:nvPr>
            <p:ph idx="1"/>
          </p:nvPr>
        </p:nvSpPr>
        <p:spPr>
          <a:xfrm>
            <a:off x="793660" y="2599509"/>
            <a:ext cx="10143668" cy="3435531"/>
          </a:xfrm>
        </p:spPr>
        <p:txBody>
          <a:bodyPr anchor="ctr">
            <a:normAutofit/>
          </a:bodyPr>
          <a:lstStyle/>
          <a:p>
            <a:r>
              <a:rPr lang="es-CO" sz="2000" dirty="0"/>
              <a:t>En PRODUCTOS DROGAM S.A.S desarrollamos, fabricamos, distribuimos y comercializamos productos determinados como "Droga blanca", Dispositivos Médicos y Cosméticos que brindan alternativas de salud y bienestar. </a:t>
            </a:r>
          </a:p>
          <a:p>
            <a:endParaRPr lang="es-CO" sz="2000" dirty="0"/>
          </a:p>
          <a:p>
            <a:r>
              <a:rPr lang="es-CO" sz="2000" dirty="0"/>
              <a:t>Enmarcados en el cumplimiento de los requisitos legales aplicables y regulaciones vigentes.</a:t>
            </a:r>
          </a:p>
          <a:p>
            <a:endParaRPr lang="es-CO" sz="2000" dirty="0"/>
          </a:p>
          <a:p>
            <a:r>
              <a:rPr lang="es-CO" sz="2000" dirty="0"/>
              <a:t>Generando así productos de alta calidad, seguros, eficaces y con una completa satisfacción de todos aquellos quienes los utilizan. Permitiendo así mejorar continuamente los procesos a través de las competencias de nuestros colaboradores y alianzas estratégicas con los diferentes grupos de interés.</a:t>
            </a:r>
          </a:p>
          <a:p>
            <a:endParaRPr lang="es-CO" sz="2000" dirty="0"/>
          </a:p>
        </p:txBody>
      </p:sp>
    </p:spTree>
    <p:extLst>
      <p:ext uri="{BB962C8B-B14F-4D97-AF65-F5344CB8AC3E}">
        <p14:creationId xmlns:p14="http://schemas.microsoft.com/office/powerpoint/2010/main" val="41782397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4C4C1EBF-3653-4612-0EE2-D25BAEAD57A2}"/>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3200" kern="1200">
                <a:solidFill>
                  <a:schemeClr val="bg1"/>
                </a:solidFill>
                <a:latin typeface="+mj-lt"/>
                <a:ea typeface="+mj-ea"/>
                <a:cs typeface="+mj-cs"/>
              </a:rPr>
              <a:t>MAPA DE PROCESOS</a:t>
            </a:r>
          </a:p>
        </p:txBody>
      </p:sp>
      <p:pic>
        <p:nvPicPr>
          <p:cNvPr id="1026" name="Picture 2">
            <a:extLst>
              <a:ext uri="{FF2B5EF4-FFF2-40B4-BE49-F238E27FC236}">
                <a16:creationId xmlns:a16="http://schemas.microsoft.com/office/drawing/2014/main" id="{C55828BC-C8BC-31D3-FECD-BD689AC3B63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037370" y="1675227"/>
            <a:ext cx="8616115" cy="46642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94598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3BF5C9B0-4EB8-64E5-1569-EDF78C7F537D}"/>
              </a:ext>
            </a:extLst>
          </p:cNvPr>
          <p:cNvSpPr>
            <a:spLocks noGrp="1"/>
          </p:cNvSpPr>
          <p:nvPr>
            <p:ph type="title"/>
          </p:nvPr>
        </p:nvSpPr>
        <p:spPr>
          <a:xfrm>
            <a:off x="490537" y="30690"/>
            <a:ext cx="11210925" cy="744836"/>
          </a:xfrm>
        </p:spPr>
        <p:txBody>
          <a:bodyPr vert="horz" lIns="91440" tIns="45720" rIns="91440" bIns="45720" rtlCol="0" anchor="ctr">
            <a:normAutofit/>
          </a:bodyPr>
          <a:lstStyle/>
          <a:p>
            <a:pPr algn="ctr"/>
            <a:r>
              <a:rPr lang="en-US" sz="3600" b="1">
                <a:solidFill>
                  <a:schemeClr val="tx1">
                    <a:lumMod val="85000"/>
                    <a:lumOff val="15000"/>
                  </a:schemeClr>
                </a:solidFill>
                <a:effectLst/>
              </a:rPr>
              <a:t>ADMINISTRACION Y ORGANIGRAMA</a:t>
            </a:r>
            <a:endParaRPr lang="en-US" sz="3600" dirty="0">
              <a:solidFill>
                <a:schemeClr val="tx1">
                  <a:lumMod val="85000"/>
                  <a:lumOff val="15000"/>
                </a:schemeClr>
              </a:solidFill>
            </a:endParaRPr>
          </a:p>
        </p:txBody>
      </p:sp>
      <p:cxnSp>
        <p:nvCxnSpPr>
          <p:cNvPr id="24" name="Straight Connector 23">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pic>
        <p:nvPicPr>
          <p:cNvPr id="11" name="Marcador de contenido 10">
            <a:extLst>
              <a:ext uri="{FF2B5EF4-FFF2-40B4-BE49-F238E27FC236}">
                <a16:creationId xmlns:a16="http://schemas.microsoft.com/office/drawing/2014/main" id="{4F317D8F-920F-AE83-F937-8B63D0EDDD70}"/>
              </a:ext>
            </a:extLst>
          </p:cNvPr>
          <p:cNvPicPr>
            <a:picLocks noGrp="1" noChangeAspect="1"/>
          </p:cNvPicPr>
          <p:nvPr>
            <p:ph idx="1"/>
          </p:nvPr>
        </p:nvPicPr>
        <p:blipFill>
          <a:blip r:embed="rId2"/>
          <a:stretch>
            <a:fillRect/>
          </a:stretch>
        </p:blipFill>
        <p:spPr>
          <a:xfrm>
            <a:off x="1023680" y="801307"/>
            <a:ext cx="10144637" cy="5949229"/>
          </a:xfrm>
        </p:spPr>
      </p:pic>
    </p:spTree>
    <p:extLst>
      <p:ext uri="{BB962C8B-B14F-4D97-AF65-F5344CB8AC3E}">
        <p14:creationId xmlns:p14="http://schemas.microsoft.com/office/powerpoint/2010/main" val="14737359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8">
            <a:extLst>
              <a:ext uri="{FF2B5EF4-FFF2-40B4-BE49-F238E27FC236}">
                <a16:creationId xmlns:a16="http://schemas.microsoft.com/office/drawing/2014/main" id="{91F32EBA-ED97-466E-8CFA-8382584155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9CF31372-7FA6-1D11-DEB2-39254D6ABD5D}"/>
              </a:ext>
            </a:extLst>
          </p:cNvPr>
          <p:cNvSpPr>
            <a:spLocks noGrp="1"/>
          </p:cNvSpPr>
          <p:nvPr>
            <p:ph type="title"/>
          </p:nvPr>
        </p:nvSpPr>
        <p:spPr>
          <a:xfrm>
            <a:off x="965199" y="851517"/>
            <a:ext cx="5130795" cy="1461778"/>
          </a:xfrm>
        </p:spPr>
        <p:txBody>
          <a:bodyPr>
            <a:normAutofit/>
          </a:bodyPr>
          <a:lstStyle/>
          <a:p>
            <a:r>
              <a:rPr lang="es-CO" sz="4000"/>
              <a:t>GARANTÍA DE CALIDAD O ASEGURAMIENTO </a:t>
            </a:r>
          </a:p>
        </p:txBody>
      </p:sp>
      <p:sp>
        <p:nvSpPr>
          <p:cNvPr id="3" name="Marcador de contenido 2">
            <a:extLst>
              <a:ext uri="{FF2B5EF4-FFF2-40B4-BE49-F238E27FC236}">
                <a16:creationId xmlns:a16="http://schemas.microsoft.com/office/drawing/2014/main" id="{4CF3A953-55AB-EE52-89D4-40B499C79C8C}"/>
              </a:ext>
            </a:extLst>
          </p:cNvPr>
          <p:cNvSpPr>
            <a:spLocks noGrp="1"/>
          </p:cNvSpPr>
          <p:nvPr>
            <p:ph idx="1"/>
          </p:nvPr>
        </p:nvSpPr>
        <p:spPr>
          <a:xfrm>
            <a:off x="965200" y="2470248"/>
            <a:ext cx="4048344" cy="3536236"/>
          </a:xfrm>
        </p:spPr>
        <p:txBody>
          <a:bodyPr>
            <a:normAutofit/>
          </a:bodyPr>
          <a:lstStyle/>
          <a:p>
            <a:pPr marL="0" indent="0">
              <a:buNone/>
            </a:pPr>
            <a:r>
              <a:rPr lang="es-CO" sz="2400" dirty="0"/>
              <a:t>Conjunto de acciones planificadas y sistemáticas, que son necesarias para proporcionar la confianza adecuada de que un producto o servicio satisfaga los requisitos sobre la calidad.</a:t>
            </a:r>
          </a:p>
        </p:txBody>
      </p:sp>
      <p:sp>
        <p:nvSpPr>
          <p:cNvPr id="14" name="Freeform: Shape 10">
            <a:extLst>
              <a:ext uri="{FF2B5EF4-FFF2-40B4-BE49-F238E27FC236}">
                <a16:creationId xmlns:a16="http://schemas.microsoft.com/office/drawing/2014/main" id="{62A38935-BB53-4DF7-A56E-48DD25B685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10370" y="851518"/>
            <a:ext cx="6184806" cy="5154967"/>
          </a:xfrm>
          <a:custGeom>
            <a:avLst/>
            <a:gdLst>
              <a:gd name="connsiteX0" fmla="*/ 363179 w 6184806"/>
              <a:gd name="connsiteY0" fmla="*/ 3125191 h 5154967"/>
              <a:gd name="connsiteX1" fmla="*/ 898270 w 6184806"/>
              <a:gd name="connsiteY1" fmla="*/ 3125191 h 5154967"/>
              <a:gd name="connsiteX2" fmla="*/ 980326 w 6184806"/>
              <a:gd name="connsiteY2" fmla="*/ 3173551 h 5154967"/>
              <a:gd name="connsiteX3" fmla="*/ 1248448 w 6184806"/>
              <a:gd name="connsiteY3" fmla="*/ 3635277 h 5154967"/>
              <a:gd name="connsiteX4" fmla="*/ 1248448 w 6184806"/>
              <a:gd name="connsiteY4" fmla="*/ 3729695 h 5154967"/>
              <a:gd name="connsiteX5" fmla="*/ 980326 w 6184806"/>
              <a:gd name="connsiteY5" fmla="*/ 4191421 h 5154967"/>
              <a:gd name="connsiteX6" fmla="*/ 898270 w 6184806"/>
              <a:gd name="connsiteY6" fmla="*/ 4239781 h 5154967"/>
              <a:gd name="connsiteX7" fmla="*/ 363179 w 6184806"/>
              <a:gd name="connsiteY7" fmla="*/ 4239781 h 5154967"/>
              <a:gd name="connsiteX8" fmla="*/ 279969 w 6184806"/>
              <a:gd name="connsiteY8" fmla="*/ 4191421 h 5154967"/>
              <a:gd name="connsiteX9" fmla="*/ 13002 w 6184806"/>
              <a:gd name="connsiteY9" fmla="*/ 3729695 h 5154967"/>
              <a:gd name="connsiteX10" fmla="*/ 13002 w 6184806"/>
              <a:gd name="connsiteY10" fmla="*/ 3635277 h 5154967"/>
              <a:gd name="connsiteX11" fmla="*/ 279969 w 6184806"/>
              <a:gd name="connsiteY11" fmla="*/ 3173551 h 5154967"/>
              <a:gd name="connsiteX12" fmla="*/ 363179 w 6184806"/>
              <a:gd name="connsiteY12" fmla="*/ 3125191 h 5154967"/>
              <a:gd name="connsiteX13" fmla="*/ 2489721 w 6184806"/>
              <a:gd name="connsiteY13" fmla="*/ 570035 h 5154967"/>
              <a:gd name="connsiteX14" fmla="*/ 2764862 w 6184806"/>
              <a:gd name="connsiteY14" fmla="*/ 570035 h 5154967"/>
              <a:gd name="connsiteX15" fmla="*/ 2796959 w 6184806"/>
              <a:gd name="connsiteY15" fmla="*/ 570035 h 5154967"/>
              <a:gd name="connsiteX16" fmla="*/ 2827587 w 6184806"/>
              <a:gd name="connsiteY16" fmla="*/ 622777 h 5154967"/>
              <a:gd name="connsiteX17" fmla="*/ 2977604 w 6184806"/>
              <a:gd name="connsiteY17" fmla="*/ 881117 h 5154967"/>
              <a:gd name="connsiteX18" fmla="*/ 2977604 w 6184806"/>
              <a:gd name="connsiteY18" fmla="*/ 1025720 h 5154967"/>
              <a:gd name="connsiteX19" fmla="*/ 2566968 w 6184806"/>
              <a:gd name="connsiteY19" fmla="*/ 1732863 h 5154967"/>
              <a:gd name="connsiteX20" fmla="*/ 2441299 w 6184806"/>
              <a:gd name="connsiteY20" fmla="*/ 1806927 h 5154967"/>
              <a:gd name="connsiteX21" fmla="*/ 1621798 w 6184806"/>
              <a:gd name="connsiteY21" fmla="*/ 1806927 h 5154967"/>
              <a:gd name="connsiteX22" fmla="*/ 1583218 w 6184806"/>
              <a:gd name="connsiteY22" fmla="*/ 1801802 h 5154967"/>
              <a:gd name="connsiteX23" fmla="*/ 1556683 w 6184806"/>
              <a:gd name="connsiteY23" fmla="*/ 1790677 h 5154967"/>
              <a:gd name="connsiteX24" fmla="*/ 1572899 w 6184806"/>
              <a:gd name="connsiteY24" fmla="*/ 1762631 h 5154967"/>
              <a:gd name="connsiteX25" fmla="*/ 2147429 w 6184806"/>
              <a:gd name="connsiteY25" fmla="*/ 768968 h 5154967"/>
              <a:gd name="connsiteX26" fmla="*/ 2489721 w 6184806"/>
              <a:gd name="connsiteY26" fmla="*/ 570035 h 5154967"/>
              <a:gd name="connsiteX27" fmla="*/ 1573268 w 6184806"/>
              <a:gd name="connsiteY27" fmla="*/ 0 h 5154967"/>
              <a:gd name="connsiteX28" fmla="*/ 2497662 w 6184806"/>
              <a:gd name="connsiteY28" fmla="*/ 0 h 5154967"/>
              <a:gd name="connsiteX29" fmla="*/ 2639415 w 6184806"/>
              <a:gd name="connsiteY29" fmla="*/ 83546 h 5154967"/>
              <a:gd name="connsiteX30" fmla="*/ 2887862 w 6184806"/>
              <a:gd name="connsiteY30" fmla="*/ 511387 h 5154967"/>
              <a:gd name="connsiteX31" fmla="*/ 2915928 w 6184806"/>
              <a:gd name="connsiteY31" fmla="*/ 559720 h 5154967"/>
              <a:gd name="connsiteX32" fmla="*/ 2893844 w 6184806"/>
              <a:gd name="connsiteY32" fmla="*/ 559720 h 5154967"/>
              <a:gd name="connsiteX33" fmla="*/ 2789466 w 6184806"/>
              <a:gd name="connsiteY33" fmla="*/ 559720 h 5154967"/>
              <a:gd name="connsiteX34" fmla="*/ 2744122 w 6184806"/>
              <a:gd name="connsiteY34" fmla="*/ 481634 h 5154967"/>
              <a:gd name="connsiteX35" fmla="*/ 2570885 w 6184806"/>
              <a:gd name="connsiteY35" fmla="*/ 183309 h 5154967"/>
              <a:gd name="connsiteX36" fmla="*/ 2445216 w 6184806"/>
              <a:gd name="connsiteY36" fmla="*/ 109244 h 5154967"/>
              <a:gd name="connsiteX37" fmla="*/ 1625714 w 6184806"/>
              <a:gd name="connsiteY37" fmla="*/ 109244 h 5154967"/>
              <a:gd name="connsiteX38" fmla="*/ 1498276 w 6184806"/>
              <a:gd name="connsiteY38" fmla="*/ 183309 h 5154967"/>
              <a:gd name="connsiteX39" fmla="*/ 1089410 w 6184806"/>
              <a:gd name="connsiteY39" fmla="*/ 890450 h 5154967"/>
              <a:gd name="connsiteX40" fmla="*/ 1089410 w 6184806"/>
              <a:gd name="connsiteY40" fmla="*/ 1035054 h 5154967"/>
              <a:gd name="connsiteX41" fmla="*/ 1498276 w 6184806"/>
              <a:gd name="connsiteY41" fmla="*/ 1742196 h 5154967"/>
              <a:gd name="connsiteX42" fmla="*/ 1552039 w 6184806"/>
              <a:gd name="connsiteY42" fmla="*/ 1796421 h 5154967"/>
              <a:gd name="connsiteX43" fmla="*/ 1558260 w 6184806"/>
              <a:gd name="connsiteY43" fmla="*/ 1799029 h 5154967"/>
              <a:gd name="connsiteX44" fmla="*/ 1524911 w 6184806"/>
              <a:gd name="connsiteY44" fmla="*/ 1856707 h 5154967"/>
              <a:gd name="connsiteX45" fmla="*/ 1500108 w 6184806"/>
              <a:gd name="connsiteY45" fmla="*/ 1899604 h 5154967"/>
              <a:gd name="connsiteX46" fmla="*/ 1525834 w 6184806"/>
              <a:gd name="connsiteY46" fmla="*/ 1910390 h 5154967"/>
              <a:gd name="connsiteX47" fmla="*/ 1569352 w 6184806"/>
              <a:gd name="connsiteY47" fmla="*/ 1916170 h 5154967"/>
              <a:gd name="connsiteX48" fmla="*/ 2493745 w 6184806"/>
              <a:gd name="connsiteY48" fmla="*/ 1916170 h 5154967"/>
              <a:gd name="connsiteX49" fmla="*/ 2635498 w 6184806"/>
              <a:gd name="connsiteY49" fmla="*/ 1832627 h 5154967"/>
              <a:gd name="connsiteX50" fmla="*/ 3098693 w 6184806"/>
              <a:gd name="connsiteY50" fmla="*/ 1034974 h 5154967"/>
              <a:gd name="connsiteX51" fmla="*/ 3098693 w 6184806"/>
              <a:gd name="connsiteY51" fmla="*/ 871863 h 5154967"/>
              <a:gd name="connsiteX52" fmla="*/ 2945803 w 6184806"/>
              <a:gd name="connsiteY52" fmla="*/ 608576 h 5154967"/>
              <a:gd name="connsiteX53" fmla="*/ 2923422 w 6184806"/>
              <a:gd name="connsiteY53" fmla="*/ 570035 h 5154967"/>
              <a:gd name="connsiteX54" fmla="*/ 3027104 w 6184806"/>
              <a:gd name="connsiteY54" fmla="*/ 570035 h 5154967"/>
              <a:gd name="connsiteX55" fmla="*/ 4690846 w 6184806"/>
              <a:gd name="connsiteY55" fmla="*/ 570035 h 5154967"/>
              <a:gd name="connsiteX56" fmla="*/ 5028384 w 6184806"/>
              <a:gd name="connsiteY56" fmla="*/ 768968 h 5154967"/>
              <a:gd name="connsiteX57" fmla="*/ 6131323 w 6184806"/>
              <a:gd name="connsiteY57" fmla="*/ 2668304 h 5154967"/>
              <a:gd name="connsiteX58" fmla="*/ 6131323 w 6184806"/>
              <a:gd name="connsiteY58" fmla="*/ 3056698 h 5154967"/>
              <a:gd name="connsiteX59" fmla="*/ 5028384 w 6184806"/>
              <a:gd name="connsiteY59" fmla="*/ 4956035 h 5154967"/>
              <a:gd name="connsiteX60" fmla="*/ 4690846 w 6184806"/>
              <a:gd name="connsiteY60" fmla="*/ 5154967 h 5154967"/>
              <a:gd name="connsiteX61" fmla="*/ 2489721 w 6184806"/>
              <a:gd name="connsiteY61" fmla="*/ 5154967 h 5154967"/>
              <a:gd name="connsiteX62" fmla="*/ 2147429 w 6184806"/>
              <a:gd name="connsiteY62" fmla="*/ 4956035 h 5154967"/>
              <a:gd name="connsiteX63" fmla="*/ 1049243 w 6184806"/>
              <a:gd name="connsiteY63" fmla="*/ 3056698 h 5154967"/>
              <a:gd name="connsiteX64" fmla="*/ 1049243 w 6184806"/>
              <a:gd name="connsiteY64" fmla="*/ 2668304 h 5154967"/>
              <a:gd name="connsiteX65" fmla="*/ 1457007 w 6184806"/>
              <a:gd name="connsiteY65" fmla="*/ 1963067 h 5154967"/>
              <a:gd name="connsiteX66" fmla="*/ 1491373 w 6184806"/>
              <a:gd name="connsiteY66" fmla="*/ 1903634 h 5154967"/>
              <a:gd name="connsiteX67" fmla="*/ 1490164 w 6184806"/>
              <a:gd name="connsiteY67" fmla="*/ 1903127 h 5154967"/>
              <a:gd name="connsiteX68" fmla="*/ 1429519 w 6184806"/>
              <a:gd name="connsiteY68" fmla="*/ 1841960 h 5154967"/>
              <a:gd name="connsiteX69" fmla="*/ 968320 w 6184806"/>
              <a:gd name="connsiteY69" fmla="*/ 1044307 h 5154967"/>
              <a:gd name="connsiteX70" fmla="*/ 968320 w 6184806"/>
              <a:gd name="connsiteY70" fmla="*/ 881196 h 5154967"/>
              <a:gd name="connsiteX71" fmla="*/ 1429519 w 6184806"/>
              <a:gd name="connsiteY71" fmla="*/ 83546 h 5154967"/>
              <a:gd name="connsiteX72" fmla="*/ 1573268 w 6184806"/>
              <a:gd name="connsiteY72" fmla="*/ 0 h 5154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6184806" h="5154967">
                <a:moveTo>
                  <a:pt x="363179" y="3125191"/>
                </a:moveTo>
                <a:cubicBezTo>
                  <a:pt x="363179" y="3125191"/>
                  <a:pt x="363179" y="3125191"/>
                  <a:pt x="898270" y="3125191"/>
                </a:cubicBezTo>
                <a:cubicBezTo>
                  <a:pt x="931786" y="3125191"/>
                  <a:pt x="964145" y="3143614"/>
                  <a:pt x="980326" y="3173551"/>
                </a:cubicBezTo>
                <a:cubicBezTo>
                  <a:pt x="980326" y="3173551"/>
                  <a:pt x="980326" y="3173551"/>
                  <a:pt x="1248448" y="3635277"/>
                </a:cubicBezTo>
                <a:cubicBezTo>
                  <a:pt x="1265784" y="3664063"/>
                  <a:pt x="1265784" y="3700909"/>
                  <a:pt x="1248448" y="3729695"/>
                </a:cubicBezTo>
                <a:cubicBezTo>
                  <a:pt x="1248448" y="3729695"/>
                  <a:pt x="1248448" y="3729695"/>
                  <a:pt x="980326" y="4191421"/>
                </a:cubicBezTo>
                <a:cubicBezTo>
                  <a:pt x="964145" y="4221358"/>
                  <a:pt x="931786" y="4239781"/>
                  <a:pt x="898270" y="4239781"/>
                </a:cubicBezTo>
                <a:cubicBezTo>
                  <a:pt x="898270" y="4239781"/>
                  <a:pt x="898270" y="4239781"/>
                  <a:pt x="363179" y="4239781"/>
                </a:cubicBezTo>
                <a:cubicBezTo>
                  <a:pt x="328508" y="4239781"/>
                  <a:pt x="297305" y="4221358"/>
                  <a:pt x="279969" y="4191421"/>
                </a:cubicBezTo>
                <a:cubicBezTo>
                  <a:pt x="279969" y="4191421"/>
                  <a:pt x="279969" y="4191421"/>
                  <a:pt x="13002" y="3729695"/>
                </a:cubicBezTo>
                <a:cubicBezTo>
                  <a:pt x="-4334" y="3700909"/>
                  <a:pt x="-4334" y="3664063"/>
                  <a:pt x="13002" y="3635277"/>
                </a:cubicBezTo>
                <a:cubicBezTo>
                  <a:pt x="13002" y="3635277"/>
                  <a:pt x="13002" y="3635277"/>
                  <a:pt x="279969" y="3173551"/>
                </a:cubicBezTo>
                <a:cubicBezTo>
                  <a:pt x="297305" y="3143614"/>
                  <a:pt x="328508" y="3125191"/>
                  <a:pt x="363179" y="3125191"/>
                </a:cubicBezTo>
                <a:close/>
                <a:moveTo>
                  <a:pt x="2489721" y="570035"/>
                </a:moveTo>
                <a:cubicBezTo>
                  <a:pt x="2489721" y="570035"/>
                  <a:pt x="2489721" y="570035"/>
                  <a:pt x="2764862" y="570035"/>
                </a:cubicBezTo>
                <a:lnTo>
                  <a:pt x="2796959" y="570035"/>
                </a:lnTo>
                <a:lnTo>
                  <a:pt x="2827587" y="622777"/>
                </a:lnTo>
                <a:cubicBezTo>
                  <a:pt x="2870233" y="696217"/>
                  <a:pt x="2919858" y="781675"/>
                  <a:pt x="2977604" y="881117"/>
                </a:cubicBezTo>
                <a:cubicBezTo>
                  <a:pt x="3004153" y="925204"/>
                  <a:pt x="3004153" y="981634"/>
                  <a:pt x="2977604" y="1025720"/>
                </a:cubicBezTo>
                <a:cubicBezTo>
                  <a:pt x="2977604" y="1025720"/>
                  <a:pt x="2977604" y="1025720"/>
                  <a:pt x="2566968" y="1732863"/>
                </a:cubicBezTo>
                <a:cubicBezTo>
                  <a:pt x="2542188" y="1778712"/>
                  <a:pt x="2492629" y="1806927"/>
                  <a:pt x="2441299" y="1806927"/>
                </a:cubicBezTo>
                <a:cubicBezTo>
                  <a:pt x="2441299" y="1806927"/>
                  <a:pt x="2441299" y="1806927"/>
                  <a:pt x="1621798" y="1806927"/>
                </a:cubicBezTo>
                <a:cubicBezTo>
                  <a:pt x="1608523" y="1806927"/>
                  <a:pt x="1595580" y="1805163"/>
                  <a:pt x="1583218" y="1801802"/>
                </a:cubicBezTo>
                <a:lnTo>
                  <a:pt x="1556683" y="1790677"/>
                </a:lnTo>
                <a:lnTo>
                  <a:pt x="1572899" y="1762631"/>
                </a:lnTo>
                <a:cubicBezTo>
                  <a:pt x="1719523" y="1509042"/>
                  <a:pt x="1907201" y="1184448"/>
                  <a:pt x="2147429" y="768968"/>
                </a:cubicBezTo>
                <a:cubicBezTo>
                  <a:pt x="2218739" y="645819"/>
                  <a:pt x="2347099" y="570035"/>
                  <a:pt x="2489721" y="570035"/>
                </a:cubicBezTo>
                <a:close/>
                <a:moveTo>
                  <a:pt x="1573268" y="0"/>
                </a:moveTo>
                <a:cubicBezTo>
                  <a:pt x="1573268" y="0"/>
                  <a:pt x="1573268" y="0"/>
                  <a:pt x="2497662" y="0"/>
                </a:cubicBezTo>
                <a:cubicBezTo>
                  <a:pt x="2555561" y="0"/>
                  <a:pt x="2611463" y="31828"/>
                  <a:pt x="2639415" y="83546"/>
                </a:cubicBezTo>
                <a:cubicBezTo>
                  <a:pt x="2639415" y="83546"/>
                  <a:pt x="2639415" y="83546"/>
                  <a:pt x="2887862" y="511387"/>
                </a:cubicBezTo>
                <a:lnTo>
                  <a:pt x="2915928" y="559720"/>
                </a:lnTo>
                <a:lnTo>
                  <a:pt x="2893844" y="559720"/>
                </a:lnTo>
                <a:lnTo>
                  <a:pt x="2789466" y="559720"/>
                </a:lnTo>
                <a:lnTo>
                  <a:pt x="2744122" y="481634"/>
                </a:lnTo>
                <a:cubicBezTo>
                  <a:pt x="2570885" y="183309"/>
                  <a:pt x="2570885" y="183309"/>
                  <a:pt x="2570885" y="183309"/>
                </a:cubicBezTo>
                <a:cubicBezTo>
                  <a:pt x="2546104" y="137459"/>
                  <a:pt x="2496545" y="109244"/>
                  <a:pt x="2445216" y="109244"/>
                </a:cubicBezTo>
                <a:cubicBezTo>
                  <a:pt x="1625714" y="109244"/>
                  <a:pt x="1625714" y="109244"/>
                  <a:pt x="1625714" y="109244"/>
                </a:cubicBezTo>
                <a:cubicBezTo>
                  <a:pt x="1572615" y="109244"/>
                  <a:pt x="1524825" y="137459"/>
                  <a:pt x="1498276" y="183309"/>
                </a:cubicBezTo>
                <a:cubicBezTo>
                  <a:pt x="1089410" y="890450"/>
                  <a:pt x="1089410" y="890450"/>
                  <a:pt x="1089410" y="890450"/>
                </a:cubicBezTo>
                <a:cubicBezTo>
                  <a:pt x="1062860" y="934537"/>
                  <a:pt x="1062860" y="990968"/>
                  <a:pt x="1089410" y="1035054"/>
                </a:cubicBezTo>
                <a:cubicBezTo>
                  <a:pt x="1498276" y="1742196"/>
                  <a:pt x="1498276" y="1742196"/>
                  <a:pt x="1498276" y="1742196"/>
                </a:cubicBezTo>
                <a:cubicBezTo>
                  <a:pt x="1511551" y="1765121"/>
                  <a:pt x="1530135" y="1783637"/>
                  <a:pt x="1552039" y="1796421"/>
                </a:cubicBezTo>
                <a:lnTo>
                  <a:pt x="1558260" y="1799029"/>
                </a:lnTo>
                <a:lnTo>
                  <a:pt x="1524911" y="1856707"/>
                </a:lnTo>
                <a:lnTo>
                  <a:pt x="1500108" y="1899604"/>
                </a:lnTo>
                <a:lnTo>
                  <a:pt x="1525834" y="1910390"/>
                </a:lnTo>
                <a:cubicBezTo>
                  <a:pt x="1539779" y="1914181"/>
                  <a:pt x="1554378" y="1916170"/>
                  <a:pt x="1569352" y="1916170"/>
                </a:cubicBezTo>
                <a:cubicBezTo>
                  <a:pt x="2493745" y="1916170"/>
                  <a:pt x="2493745" y="1916170"/>
                  <a:pt x="2493745" y="1916170"/>
                </a:cubicBezTo>
                <a:cubicBezTo>
                  <a:pt x="2551645" y="1916170"/>
                  <a:pt x="2607546" y="1884345"/>
                  <a:pt x="2635498" y="1832627"/>
                </a:cubicBezTo>
                <a:cubicBezTo>
                  <a:pt x="3098693" y="1034974"/>
                  <a:pt x="3098693" y="1034974"/>
                  <a:pt x="3098693" y="1034974"/>
                </a:cubicBezTo>
                <a:cubicBezTo>
                  <a:pt x="3128641" y="985246"/>
                  <a:pt x="3128641" y="921593"/>
                  <a:pt x="3098693" y="871863"/>
                </a:cubicBezTo>
                <a:cubicBezTo>
                  <a:pt x="3040794" y="772157"/>
                  <a:pt x="2990132" y="684914"/>
                  <a:pt x="2945803" y="608576"/>
                </a:cubicBezTo>
                <a:lnTo>
                  <a:pt x="2923422" y="570035"/>
                </a:lnTo>
                <a:lnTo>
                  <a:pt x="3027104" y="570035"/>
                </a:lnTo>
                <a:cubicBezTo>
                  <a:pt x="3349535" y="570035"/>
                  <a:pt x="3865424" y="570035"/>
                  <a:pt x="4690846" y="570035"/>
                </a:cubicBezTo>
                <a:cubicBezTo>
                  <a:pt x="4828714" y="570035"/>
                  <a:pt x="4961827" y="645819"/>
                  <a:pt x="5028384" y="768968"/>
                </a:cubicBezTo>
                <a:cubicBezTo>
                  <a:pt x="5028384" y="768968"/>
                  <a:pt x="5028384" y="768968"/>
                  <a:pt x="6131323" y="2668304"/>
                </a:cubicBezTo>
                <a:cubicBezTo>
                  <a:pt x="6202634" y="2786717"/>
                  <a:pt x="6202634" y="2938285"/>
                  <a:pt x="6131323" y="3056698"/>
                </a:cubicBezTo>
                <a:cubicBezTo>
                  <a:pt x="6131323" y="3056698"/>
                  <a:pt x="6131323" y="3056698"/>
                  <a:pt x="5028384" y="4956035"/>
                </a:cubicBezTo>
                <a:cubicBezTo>
                  <a:pt x="4961827" y="5079184"/>
                  <a:pt x="4828714" y="5154967"/>
                  <a:pt x="4690846" y="5154967"/>
                </a:cubicBezTo>
                <a:cubicBezTo>
                  <a:pt x="4690846" y="5154967"/>
                  <a:pt x="4690846" y="5154967"/>
                  <a:pt x="2489721" y="5154967"/>
                </a:cubicBezTo>
                <a:cubicBezTo>
                  <a:pt x="2347099" y="5154967"/>
                  <a:pt x="2218739" y="5079184"/>
                  <a:pt x="2147429" y="4956035"/>
                </a:cubicBezTo>
                <a:cubicBezTo>
                  <a:pt x="2147429" y="4956035"/>
                  <a:pt x="2147429" y="4956035"/>
                  <a:pt x="1049243" y="3056698"/>
                </a:cubicBezTo>
                <a:cubicBezTo>
                  <a:pt x="977932" y="2938285"/>
                  <a:pt x="977932" y="2786717"/>
                  <a:pt x="1049243" y="2668304"/>
                </a:cubicBezTo>
                <a:cubicBezTo>
                  <a:pt x="1049243" y="2668304"/>
                  <a:pt x="1049243" y="2668304"/>
                  <a:pt x="1457007" y="1963067"/>
                </a:cubicBezTo>
                <a:lnTo>
                  <a:pt x="1491373" y="1903634"/>
                </a:lnTo>
                <a:lnTo>
                  <a:pt x="1490164" y="1903127"/>
                </a:lnTo>
                <a:cubicBezTo>
                  <a:pt x="1465456" y="1888705"/>
                  <a:pt x="1444493" y="1867820"/>
                  <a:pt x="1429519" y="1841960"/>
                </a:cubicBezTo>
                <a:cubicBezTo>
                  <a:pt x="1429519" y="1841960"/>
                  <a:pt x="1429519" y="1841960"/>
                  <a:pt x="968320" y="1044307"/>
                </a:cubicBezTo>
                <a:cubicBezTo>
                  <a:pt x="938371" y="994579"/>
                  <a:pt x="938371" y="930926"/>
                  <a:pt x="968320" y="881196"/>
                </a:cubicBezTo>
                <a:cubicBezTo>
                  <a:pt x="968320" y="881196"/>
                  <a:pt x="968320" y="881196"/>
                  <a:pt x="1429519" y="83546"/>
                </a:cubicBezTo>
                <a:cubicBezTo>
                  <a:pt x="1459466" y="31828"/>
                  <a:pt x="1513373" y="0"/>
                  <a:pt x="1573268" y="0"/>
                </a:cubicBez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Imagen 3">
            <a:extLst>
              <a:ext uri="{FF2B5EF4-FFF2-40B4-BE49-F238E27FC236}">
                <a16:creationId xmlns:a16="http://schemas.microsoft.com/office/drawing/2014/main" id="{DF8C4039-8009-EFF0-524C-B3491109A706}"/>
              </a:ext>
            </a:extLst>
          </p:cNvPr>
          <p:cNvPicPr>
            <a:picLocks noChangeAspect="1"/>
          </p:cNvPicPr>
          <p:nvPr/>
        </p:nvPicPr>
        <p:blipFill>
          <a:blip r:embed="rId2"/>
          <a:stretch>
            <a:fillRect/>
          </a:stretch>
        </p:blipFill>
        <p:spPr>
          <a:xfrm>
            <a:off x="7535330" y="2170510"/>
            <a:ext cx="3217333" cy="3087252"/>
          </a:xfrm>
          <a:prstGeom prst="rect">
            <a:avLst/>
          </a:prstGeom>
        </p:spPr>
      </p:pic>
    </p:spTree>
    <p:extLst>
      <p:ext uri="{BB962C8B-B14F-4D97-AF65-F5344CB8AC3E}">
        <p14:creationId xmlns:p14="http://schemas.microsoft.com/office/powerpoint/2010/main" val="12188413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975FD82-57F5-B006-DF22-7BB9289C6FA3}"/>
              </a:ext>
            </a:extLst>
          </p:cNvPr>
          <p:cNvSpPr>
            <a:spLocks noGrp="1"/>
          </p:cNvSpPr>
          <p:nvPr>
            <p:ph type="title"/>
          </p:nvPr>
        </p:nvSpPr>
        <p:spPr>
          <a:xfrm>
            <a:off x="648929" y="629266"/>
            <a:ext cx="4944152" cy="1622321"/>
          </a:xfrm>
        </p:spPr>
        <p:txBody>
          <a:bodyPr>
            <a:normAutofit/>
          </a:bodyPr>
          <a:lstStyle/>
          <a:p>
            <a:r>
              <a:rPr lang="es-CO" dirty="0"/>
              <a:t>COMITÉ DE CALIDAD </a:t>
            </a:r>
            <a:br>
              <a:rPr lang="es-CO" dirty="0"/>
            </a:br>
            <a:endParaRPr lang="es-CO" dirty="0"/>
          </a:p>
        </p:txBody>
      </p:sp>
      <p:sp>
        <p:nvSpPr>
          <p:cNvPr id="3" name="Marcador de contenido 2">
            <a:extLst>
              <a:ext uri="{FF2B5EF4-FFF2-40B4-BE49-F238E27FC236}">
                <a16:creationId xmlns:a16="http://schemas.microsoft.com/office/drawing/2014/main" id="{D27C15FB-A42D-58CF-E873-7A815F842C80}"/>
              </a:ext>
            </a:extLst>
          </p:cNvPr>
          <p:cNvSpPr>
            <a:spLocks noGrp="1"/>
          </p:cNvSpPr>
          <p:nvPr>
            <p:ph idx="1"/>
          </p:nvPr>
        </p:nvSpPr>
        <p:spPr>
          <a:xfrm>
            <a:off x="648930" y="2438400"/>
            <a:ext cx="4944151" cy="3785419"/>
          </a:xfrm>
        </p:spPr>
        <p:txBody>
          <a:bodyPr>
            <a:normAutofit/>
          </a:bodyPr>
          <a:lstStyle/>
          <a:p>
            <a:pPr marL="0" indent="0">
              <a:buNone/>
            </a:pPr>
            <a:endParaRPr lang="es-CO" sz="2400" dirty="0"/>
          </a:p>
          <a:p>
            <a:pPr marL="0" indent="0">
              <a:buNone/>
            </a:pPr>
            <a:r>
              <a:rPr lang="es-CO" sz="2400" dirty="0"/>
              <a:t>Es el órgano que desarrolla las tareas de planificación y seguimiento del Sistema de Gestión de la Calidad (SGC), actuando además como vigilantes del cumplimiento del Programa de Garantía de Calidad</a:t>
            </a:r>
          </a:p>
        </p:txBody>
      </p:sp>
      <p:sp>
        <p:nvSpPr>
          <p:cNvPr id="21" name="Rectangle 8">
            <a:extLst>
              <a:ext uri="{FF2B5EF4-FFF2-40B4-BE49-F238E27FC236}">
                <a16:creationId xmlns:a16="http://schemas.microsoft.com/office/drawing/2014/main" id="{46F7435D-E3DB-47B1-BA61-B00ACC83A9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2950" y="0"/>
            <a:ext cx="609905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9">
            <a:extLst>
              <a:ext uri="{FF2B5EF4-FFF2-40B4-BE49-F238E27FC236}">
                <a16:creationId xmlns:a16="http://schemas.microsoft.com/office/drawing/2014/main" id="{F263A0B5-F8C4-4116-809F-78A768EA79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77582" y="557784"/>
            <a:ext cx="513020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a:extLst>
              <a:ext uri="{FF2B5EF4-FFF2-40B4-BE49-F238E27FC236}">
                <a16:creationId xmlns:a16="http://schemas.microsoft.com/office/drawing/2014/main" id="{50608975-BE06-73E1-ECCC-2ED38BA6B419}"/>
              </a:ext>
            </a:extLst>
          </p:cNvPr>
          <p:cNvPicPr>
            <a:picLocks noChangeAspect="1"/>
          </p:cNvPicPr>
          <p:nvPr/>
        </p:nvPicPr>
        <p:blipFill>
          <a:blip r:embed="rId2"/>
          <a:stretch>
            <a:fillRect/>
          </a:stretch>
        </p:blipFill>
        <p:spPr>
          <a:xfrm>
            <a:off x="6904709" y="1189611"/>
            <a:ext cx="4475531" cy="4475531"/>
          </a:xfrm>
          <a:prstGeom prst="rect">
            <a:avLst/>
          </a:prstGeom>
          <a:effectLst/>
        </p:spPr>
      </p:pic>
    </p:spTree>
    <p:extLst>
      <p:ext uri="{BB962C8B-B14F-4D97-AF65-F5344CB8AC3E}">
        <p14:creationId xmlns:p14="http://schemas.microsoft.com/office/powerpoint/2010/main" val="22214992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EF83BF66-F8F5-E9B5-8573-22B3E31327EB}"/>
              </a:ext>
            </a:extLst>
          </p:cNvPr>
          <p:cNvSpPr>
            <a:spLocks noGrp="1"/>
          </p:cNvSpPr>
          <p:nvPr>
            <p:ph type="title"/>
          </p:nvPr>
        </p:nvSpPr>
        <p:spPr>
          <a:xfrm>
            <a:off x="1043631" y="809898"/>
            <a:ext cx="9942716" cy="1554480"/>
          </a:xfrm>
        </p:spPr>
        <p:txBody>
          <a:bodyPr anchor="ctr">
            <a:normAutofit/>
          </a:bodyPr>
          <a:lstStyle/>
          <a:p>
            <a:r>
              <a:rPr lang="es-CO" sz="4800"/>
              <a:t>VIGILANCIA Y CUMPLIMIENTO DEL SISTEMA DE CALIDAD</a:t>
            </a:r>
          </a:p>
        </p:txBody>
      </p:sp>
      <p:sp>
        <p:nvSpPr>
          <p:cNvPr id="3" name="Marcador de contenido 2">
            <a:extLst>
              <a:ext uri="{FF2B5EF4-FFF2-40B4-BE49-F238E27FC236}">
                <a16:creationId xmlns:a16="http://schemas.microsoft.com/office/drawing/2014/main" id="{15B05567-E930-4E6A-2F21-D84FB69A133E}"/>
              </a:ext>
            </a:extLst>
          </p:cNvPr>
          <p:cNvSpPr>
            <a:spLocks noGrp="1"/>
          </p:cNvSpPr>
          <p:nvPr>
            <p:ph idx="1"/>
          </p:nvPr>
        </p:nvSpPr>
        <p:spPr>
          <a:xfrm>
            <a:off x="1045028" y="3017522"/>
            <a:ext cx="9941319" cy="3124658"/>
          </a:xfrm>
        </p:spPr>
        <p:txBody>
          <a:bodyPr anchor="ctr">
            <a:normAutofit fontScale="92500" lnSpcReduction="10000"/>
          </a:bodyPr>
          <a:lstStyle/>
          <a:p>
            <a:r>
              <a:rPr lang="es-CO" sz="1500" dirty="0"/>
              <a:t>Programa Anual de Capacitaciones</a:t>
            </a:r>
          </a:p>
          <a:p>
            <a:r>
              <a:rPr lang="es-CO" sz="1500" dirty="0"/>
              <a:t>Plan Anual de Autoinspecciones</a:t>
            </a:r>
          </a:p>
          <a:p>
            <a:r>
              <a:rPr lang="es-CO" sz="1500" dirty="0"/>
              <a:t>Programa Anual de Calibración de Equipos</a:t>
            </a:r>
          </a:p>
          <a:p>
            <a:r>
              <a:rPr lang="es-CO" sz="1500" dirty="0"/>
              <a:t>Plan de revisión de quejas, reclamos y rechazos.</a:t>
            </a:r>
          </a:p>
          <a:p>
            <a:r>
              <a:rPr lang="es-CO" sz="1500" dirty="0"/>
              <a:t>Programa de Auditorias a Terceros y Proveedores.</a:t>
            </a:r>
          </a:p>
          <a:p>
            <a:r>
              <a:rPr lang="es-CO" sz="1500" dirty="0"/>
              <a:t>Programa de Mantenimiento Preventivo de Equipos.</a:t>
            </a:r>
          </a:p>
          <a:p>
            <a:pPr>
              <a:lnSpc>
                <a:spcPct val="100000"/>
              </a:lnSpc>
            </a:pPr>
            <a:r>
              <a:rPr lang="es-CO" sz="1500" dirty="0"/>
              <a:t>Programa de Mantenimiento y Reparaciones Locativas.</a:t>
            </a:r>
          </a:p>
          <a:p>
            <a:pPr>
              <a:lnSpc>
                <a:spcPct val="100000"/>
              </a:lnSpc>
            </a:pPr>
            <a:r>
              <a:rPr lang="es-CO" sz="1500" dirty="0"/>
              <a:t>Programa de Control de plagas</a:t>
            </a:r>
          </a:p>
          <a:p>
            <a:pPr>
              <a:lnSpc>
                <a:spcPct val="100000"/>
              </a:lnSpc>
            </a:pPr>
            <a:r>
              <a:rPr lang="es-CO" sz="1500" dirty="0"/>
              <a:t>Programa microbiológico</a:t>
            </a:r>
          </a:p>
          <a:p>
            <a:pPr>
              <a:lnSpc>
                <a:spcPct val="100000"/>
              </a:lnSpc>
            </a:pPr>
            <a:r>
              <a:rPr lang="es-CO" sz="1500" dirty="0"/>
              <a:t>Listado de control de acciones correctivas y preventivas.</a:t>
            </a:r>
          </a:p>
          <a:p>
            <a:endParaRPr lang="es-CO" sz="1500" dirty="0"/>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90859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74674947-0B7B-498E-25B3-28D020766F63}"/>
              </a:ext>
            </a:extLst>
          </p:cNvPr>
          <p:cNvSpPr>
            <a:spLocks noGrp="1"/>
          </p:cNvSpPr>
          <p:nvPr>
            <p:ph type="title"/>
          </p:nvPr>
        </p:nvSpPr>
        <p:spPr>
          <a:xfrm>
            <a:off x="589560" y="856180"/>
            <a:ext cx="4560584" cy="1128068"/>
          </a:xfrm>
        </p:spPr>
        <p:txBody>
          <a:bodyPr anchor="ctr">
            <a:normAutofit/>
          </a:bodyPr>
          <a:lstStyle/>
          <a:p>
            <a:r>
              <a:rPr lang="es-CO" sz="3700" b="1" dirty="0"/>
              <a:t>BUENAS PRACTICAS DE MANUFACTURA</a:t>
            </a:r>
            <a:endParaRPr lang="es-CO" sz="3700" dirty="0"/>
          </a:p>
        </p:txBody>
      </p:sp>
      <p:grpSp>
        <p:nvGrpSpPr>
          <p:cNvPr id="11" name="Group 10">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2" name="Rectangle 11">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72047387-FDFE-D215-6700-D08940D1A538}"/>
              </a:ext>
            </a:extLst>
          </p:cNvPr>
          <p:cNvSpPr>
            <a:spLocks noGrp="1"/>
          </p:cNvSpPr>
          <p:nvPr>
            <p:ph idx="1"/>
          </p:nvPr>
        </p:nvSpPr>
        <p:spPr>
          <a:xfrm>
            <a:off x="590719" y="2330505"/>
            <a:ext cx="4559425" cy="3979585"/>
          </a:xfrm>
        </p:spPr>
        <p:txBody>
          <a:bodyPr anchor="ctr">
            <a:normAutofit/>
          </a:bodyPr>
          <a:lstStyle/>
          <a:p>
            <a:pPr marL="0" indent="0">
              <a:buNone/>
            </a:pPr>
            <a:r>
              <a:rPr lang="es-CO" sz="2000" dirty="0"/>
              <a:t>Son los requerimientos generales de higiene en la manipulación, preparación, elaboración, envasado, almacenamiento, transporte y distribución de alimentos para consumo humano, con el objeto de garantizar que los productos en cada una de las operaciones mencionadas cumplan con las condiciones sanitarias adecuadas disminuyendo los riesgos inherentes a la producción.</a:t>
            </a:r>
          </a:p>
        </p:txBody>
      </p:sp>
      <p:sp>
        <p:nvSpPr>
          <p:cNvPr id="17" name="Rectangle 16">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a:extLst>
              <a:ext uri="{FF2B5EF4-FFF2-40B4-BE49-F238E27FC236}">
                <a16:creationId xmlns:a16="http://schemas.microsoft.com/office/drawing/2014/main" id="{D896DEFF-861A-7A3F-D261-DE614585FBBC}"/>
              </a:ext>
            </a:extLst>
          </p:cNvPr>
          <p:cNvPicPr>
            <a:picLocks noChangeAspect="1"/>
          </p:cNvPicPr>
          <p:nvPr/>
        </p:nvPicPr>
        <p:blipFill rotWithShape="1">
          <a:blip r:embed="rId2"/>
          <a:srcRect l="12635" r="19282" b="2"/>
          <a:stretch/>
        </p:blipFill>
        <p:spPr>
          <a:xfrm>
            <a:off x="5977788" y="799352"/>
            <a:ext cx="5425410" cy="5259296"/>
          </a:xfrm>
          <a:prstGeom prst="rect">
            <a:avLst/>
          </a:prstGeom>
        </p:spPr>
      </p:pic>
    </p:spTree>
    <p:extLst>
      <p:ext uri="{BB962C8B-B14F-4D97-AF65-F5344CB8AC3E}">
        <p14:creationId xmlns:p14="http://schemas.microsoft.com/office/powerpoint/2010/main" val="38527560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15">
            <a:extLst>
              <a:ext uri="{FF2B5EF4-FFF2-40B4-BE49-F238E27FC236}">
                <a16:creationId xmlns:a16="http://schemas.microsoft.com/office/drawing/2014/main" id="{BA79A7CF-01AF-4178-9369-94E0C90EB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5B7BA73-B72A-8993-36E5-977F2647A10C}"/>
              </a:ext>
            </a:extLst>
          </p:cNvPr>
          <p:cNvSpPr>
            <a:spLocks noGrp="1"/>
          </p:cNvSpPr>
          <p:nvPr>
            <p:ph type="title"/>
          </p:nvPr>
        </p:nvSpPr>
        <p:spPr>
          <a:xfrm>
            <a:off x="9267909" y="2023110"/>
            <a:ext cx="2469624" cy="2846070"/>
          </a:xfrm>
          <a:prstGeom prst="ellipse">
            <a:avLst/>
          </a:prstGeom>
        </p:spPr>
        <p:txBody>
          <a:bodyPr vert="horz" lIns="91440" tIns="45720" rIns="91440" bIns="45720" rtlCol="0" anchor="ctr">
            <a:normAutofit/>
          </a:bodyPr>
          <a:lstStyle/>
          <a:p>
            <a:r>
              <a:rPr lang="en-US" sz="1800" kern="1200">
                <a:solidFill>
                  <a:schemeClr val="tx1"/>
                </a:solidFill>
                <a:latin typeface="+mj-lt"/>
                <a:ea typeface="+mj-ea"/>
                <a:cs typeface="+mj-cs"/>
              </a:rPr>
              <a:t>BUENAS PRACTICAS DE MANUFACTURA</a:t>
            </a:r>
          </a:p>
        </p:txBody>
      </p:sp>
      <p:sp>
        <p:nvSpPr>
          <p:cNvPr id="23" name="Rectangle 17">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433973" y="-827233"/>
            <a:ext cx="1715478" cy="85834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2085" y="664308"/>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Marcador de contenido 3">
            <a:extLst>
              <a:ext uri="{FF2B5EF4-FFF2-40B4-BE49-F238E27FC236}">
                <a16:creationId xmlns:a16="http://schemas.microsoft.com/office/drawing/2014/main" id="{6E2FB1A4-5620-82BE-7D8A-E66B32405EF0}"/>
              </a:ext>
            </a:extLst>
          </p:cNvPr>
          <p:cNvPicPr>
            <a:picLocks noGrp="1" noChangeAspect="1"/>
          </p:cNvPicPr>
          <p:nvPr>
            <p:ph idx="1"/>
          </p:nvPr>
        </p:nvPicPr>
        <p:blipFill rotWithShape="1">
          <a:blip r:embed="rId2"/>
          <a:srcRect t="6216" b="19103"/>
          <a:stretch/>
        </p:blipFill>
        <p:spPr>
          <a:xfrm>
            <a:off x="545238" y="1639149"/>
            <a:ext cx="7608304" cy="3650657"/>
          </a:xfrm>
          <a:prstGeom prst="rect">
            <a:avLst/>
          </a:prstGeom>
          <a:ln>
            <a:noFill/>
          </a:ln>
          <a:effectLst>
            <a:outerShdw blurRad="190500" algn="tl" rotWithShape="0">
              <a:srgbClr val="000000">
                <a:alpha val="70000"/>
              </a:srgbClr>
            </a:outerShdw>
          </a:effectLst>
        </p:spPr>
      </p:pic>
      <p:sp>
        <p:nvSpPr>
          <p:cNvPr id="22" name="Rectangle 21">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50447" y="3392097"/>
            <a:ext cx="1719072"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404553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B74D94-0C26-69E5-C079-8B1299FD02FD}"/>
              </a:ext>
            </a:extLst>
          </p:cNvPr>
          <p:cNvSpPr>
            <a:spLocks noGrp="1"/>
          </p:cNvSpPr>
          <p:nvPr>
            <p:ph type="title"/>
          </p:nvPr>
        </p:nvSpPr>
        <p:spPr/>
        <p:txBody>
          <a:bodyPr/>
          <a:lstStyle/>
          <a:p>
            <a:r>
              <a:rPr lang="es-CO" dirty="0"/>
              <a:t>IDENTIFICACION DE ESTADOS DE CALIDAD</a:t>
            </a:r>
          </a:p>
        </p:txBody>
      </p:sp>
      <p:pic>
        <p:nvPicPr>
          <p:cNvPr id="11" name="Marcador de contenido 10">
            <a:extLst>
              <a:ext uri="{FF2B5EF4-FFF2-40B4-BE49-F238E27FC236}">
                <a16:creationId xmlns:a16="http://schemas.microsoft.com/office/drawing/2014/main" id="{1759ADDE-5449-DCD6-0CE8-0DE597B23D73}"/>
              </a:ext>
            </a:extLst>
          </p:cNvPr>
          <p:cNvPicPr>
            <a:picLocks noGrp="1" noChangeAspect="1"/>
          </p:cNvPicPr>
          <p:nvPr>
            <p:ph idx="1"/>
          </p:nvPr>
        </p:nvPicPr>
        <p:blipFill>
          <a:blip r:embed="rId2"/>
          <a:stretch>
            <a:fillRect/>
          </a:stretch>
        </p:blipFill>
        <p:spPr>
          <a:xfrm>
            <a:off x="2683741" y="1833265"/>
            <a:ext cx="3097049" cy="2419421"/>
          </a:xfrm>
          <a:prstGeom prst="rect">
            <a:avLst/>
          </a:prstGeom>
        </p:spPr>
      </p:pic>
      <p:pic>
        <p:nvPicPr>
          <p:cNvPr id="14" name="Imagen 13">
            <a:extLst>
              <a:ext uri="{FF2B5EF4-FFF2-40B4-BE49-F238E27FC236}">
                <a16:creationId xmlns:a16="http://schemas.microsoft.com/office/drawing/2014/main" id="{2894E174-67F5-E51D-A802-199DA4A047FF}"/>
              </a:ext>
            </a:extLst>
          </p:cNvPr>
          <p:cNvPicPr>
            <a:picLocks noChangeAspect="1"/>
          </p:cNvPicPr>
          <p:nvPr/>
        </p:nvPicPr>
        <p:blipFill>
          <a:blip r:embed="rId3"/>
          <a:stretch>
            <a:fillRect/>
          </a:stretch>
        </p:blipFill>
        <p:spPr>
          <a:xfrm>
            <a:off x="915820" y="3429000"/>
            <a:ext cx="2422003" cy="1892073"/>
          </a:xfrm>
          <a:prstGeom prst="rect">
            <a:avLst/>
          </a:prstGeom>
        </p:spPr>
      </p:pic>
      <p:pic>
        <p:nvPicPr>
          <p:cNvPr id="15" name="Imagen 14">
            <a:extLst>
              <a:ext uri="{FF2B5EF4-FFF2-40B4-BE49-F238E27FC236}">
                <a16:creationId xmlns:a16="http://schemas.microsoft.com/office/drawing/2014/main" id="{EFEA155A-87F2-0333-2AC6-3B4D8BC6A896}"/>
              </a:ext>
            </a:extLst>
          </p:cNvPr>
          <p:cNvPicPr>
            <a:picLocks noChangeAspect="1"/>
          </p:cNvPicPr>
          <p:nvPr/>
        </p:nvPicPr>
        <p:blipFill>
          <a:blip r:embed="rId4"/>
          <a:stretch>
            <a:fillRect/>
          </a:stretch>
        </p:blipFill>
        <p:spPr>
          <a:xfrm>
            <a:off x="2683741" y="4438579"/>
            <a:ext cx="2889745" cy="2257475"/>
          </a:xfrm>
          <a:prstGeom prst="rect">
            <a:avLst/>
          </a:prstGeom>
        </p:spPr>
      </p:pic>
      <p:pic>
        <p:nvPicPr>
          <p:cNvPr id="17" name="Imagen 16">
            <a:extLst>
              <a:ext uri="{FF2B5EF4-FFF2-40B4-BE49-F238E27FC236}">
                <a16:creationId xmlns:a16="http://schemas.microsoft.com/office/drawing/2014/main" id="{A0B62E15-6D07-7BE0-76E6-BC19617B6FA3}"/>
              </a:ext>
            </a:extLst>
          </p:cNvPr>
          <p:cNvPicPr>
            <a:picLocks noChangeAspect="1"/>
          </p:cNvPicPr>
          <p:nvPr/>
        </p:nvPicPr>
        <p:blipFill>
          <a:blip r:embed="rId5"/>
          <a:stretch>
            <a:fillRect/>
          </a:stretch>
        </p:blipFill>
        <p:spPr>
          <a:xfrm>
            <a:off x="7305654" y="1989138"/>
            <a:ext cx="3097049" cy="4156097"/>
          </a:xfrm>
          <a:prstGeom prst="rect">
            <a:avLst/>
          </a:prstGeom>
        </p:spPr>
      </p:pic>
    </p:spTree>
    <p:extLst>
      <p:ext uri="{BB962C8B-B14F-4D97-AF65-F5344CB8AC3E}">
        <p14:creationId xmlns:p14="http://schemas.microsoft.com/office/powerpoint/2010/main" val="2212533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855A890-B60B-4670-9DC2-69DC05015A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87F90871-9AD2-18E0-FA2E-4C011B76530B}"/>
              </a:ext>
            </a:extLst>
          </p:cNvPr>
          <p:cNvSpPr>
            <a:spLocks noGrp="1"/>
          </p:cNvSpPr>
          <p:nvPr>
            <p:ph type="title"/>
          </p:nvPr>
        </p:nvSpPr>
        <p:spPr>
          <a:xfrm>
            <a:off x="454467" y="2023110"/>
            <a:ext cx="2469624" cy="2846070"/>
          </a:xfrm>
        </p:spPr>
        <p:txBody>
          <a:bodyPr vert="horz" lIns="91440" tIns="45720" rIns="91440" bIns="45720" rtlCol="0" anchor="ctr">
            <a:normAutofit/>
          </a:bodyPr>
          <a:lstStyle/>
          <a:p>
            <a:r>
              <a:rPr lang="en-US" sz="2600"/>
              <a:t>MUESTRAS DE ANÁLISIS Y RETENCION- MATERIAS PRIMAS Y PRODUCTO TERMINADO</a:t>
            </a:r>
          </a:p>
        </p:txBody>
      </p:sp>
      <p:sp>
        <p:nvSpPr>
          <p:cNvPr id="17" name="Rectangle 16">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22480" y="3392097"/>
            <a:ext cx="1719072"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042549" y="-827233"/>
            <a:ext cx="1715478" cy="85834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283" y="664308"/>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Imagen 7">
            <a:extLst>
              <a:ext uri="{FF2B5EF4-FFF2-40B4-BE49-F238E27FC236}">
                <a16:creationId xmlns:a16="http://schemas.microsoft.com/office/drawing/2014/main" id="{75E33B64-9EED-5304-2653-463F626B1F4A}"/>
              </a:ext>
            </a:extLst>
          </p:cNvPr>
          <p:cNvPicPr>
            <a:picLocks noChangeAspect="1"/>
          </p:cNvPicPr>
          <p:nvPr/>
        </p:nvPicPr>
        <p:blipFill>
          <a:blip r:embed="rId2"/>
          <a:stretch>
            <a:fillRect/>
          </a:stretch>
        </p:blipFill>
        <p:spPr>
          <a:xfrm>
            <a:off x="5057302" y="883463"/>
            <a:ext cx="1697217" cy="2523744"/>
          </a:xfrm>
          <a:prstGeom prst="rect">
            <a:avLst/>
          </a:prstGeom>
        </p:spPr>
      </p:pic>
      <p:pic>
        <p:nvPicPr>
          <p:cNvPr id="10" name="Imagen 9">
            <a:extLst>
              <a:ext uri="{FF2B5EF4-FFF2-40B4-BE49-F238E27FC236}">
                <a16:creationId xmlns:a16="http://schemas.microsoft.com/office/drawing/2014/main" id="{FBCFCB00-58A5-A306-649C-95D71E1F6598}"/>
              </a:ext>
            </a:extLst>
          </p:cNvPr>
          <p:cNvPicPr>
            <a:picLocks noChangeAspect="1"/>
          </p:cNvPicPr>
          <p:nvPr/>
        </p:nvPicPr>
        <p:blipFill>
          <a:blip r:embed="rId3"/>
          <a:stretch>
            <a:fillRect/>
          </a:stretch>
        </p:blipFill>
        <p:spPr>
          <a:xfrm>
            <a:off x="8880148" y="883463"/>
            <a:ext cx="1798167" cy="2523744"/>
          </a:xfrm>
          <a:prstGeom prst="rect">
            <a:avLst/>
          </a:prstGeom>
        </p:spPr>
      </p:pic>
      <p:pic>
        <p:nvPicPr>
          <p:cNvPr id="4" name="Marcador de contenido 3">
            <a:extLst>
              <a:ext uri="{FF2B5EF4-FFF2-40B4-BE49-F238E27FC236}">
                <a16:creationId xmlns:a16="http://schemas.microsoft.com/office/drawing/2014/main" id="{9722711E-BF60-3ED8-D867-A7E5B6A33CF4}"/>
              </a:ext>
            </a:extLst>
          </p:cNvPr>
          <p:cNvPicPr>
            <a:picLocks noGrp="1" noChangeAspect="1"/>
          </p:cNvPicPr>
          <p:nvPr>
            <p:ph idx="1"/>
          </p:nvPr>
        </p:nvPicPr>
        <p:blipFill>
          <a:blip r:embed="rId4"/>
          <a:stretch>
            <a:fillRect/>
          </a:stretch>
        </p:blipFill>
        <p:spPr>
          <a:xfrm>
            <a:off x="4054251" y="3669558"/>
            <a:ext cx="3703320" cy="2314575"/>
          </a:xfrm>
          <a:prstGeom prst="rect">
            <a:avLst/>
          </a:prstGeom>
        </p:spPr>
      </p:pic>
      <p:pic>
        <p:nvPicPr>
          <p:cNvPr id="6" name="Imagen 5">
            <a:extLst>
              <a:ext uri="{FF2B5EF4-FFF2-40B4-BE49-F238E27FC236}">
                <a16:creationId xmlns:a16="http://schemas.microsoft.com/office/drawing/2014/main" id="{C185FBE1-FFA9-5307-759E-E95DDDE0AD8C}"/>
              </a:ext>
            </a:extLst>
          </p:cNvPr>
          <p:cNvPicPr>
            <a:picLocks noChangeAspect="1"/>
          </p:cNvPicPr>
          <p:nvPr/>
        </p:nvPicPr>
        <p:blipFill>
          <a:blip r:embed="rId5"/>
          <a:stretch>
            <a:fillRect/>
          </a:stretch>
        </p:blipFill>
        <p:spPr>
          <a:xfrm>
            <a:off x="7932998" y="3720478"/>
            <a:ext cx="3703320" cy="2212733"/>
          </a:xfrm>
          <a:prstGeom prst="rect">
            <a:avLst/>
          </a:prstGeom>
        </p:spPr>
      </p:pic>
    </p:spTree>
    <p:extLst>
      <p:ext uri="{BB962C8B-B14F-4D97-AF65-F5344CB8AC3E}">
        <p14:creationId xmlns:p14="http://schemas.microsoft.com/office/powerpoint/2010/main" val="40399771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BA79A7CF-01AF-4178-9369-94E0C90EB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433973" y="-827233"/>
            <a:ext cx="1715478" cy="85834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2085" y="664308"/>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Marcador de contenido 12">
            <a:extLst>
              <a:ext uri="{FF2B5EF4-FFF2-40B4-BE49-F238E27FC236}">
                <a16:creationId xmlns:a16="http://schemas.microsoft.com/office/drawing/2014/main" id="{8288D7E3-4120-E3D3-8BD9-FB11E7559D12}"/>
              </a:ext>
            </a:extLst>
          </p:cNvPr>
          <p:cNvPicPr>
            <a:picLocks noGrp="1" noChangeAspect="1"/>
          </p:cNvPicPr>
          <p:nvPr>
            <p:ph idx="1"/>
          </p:nvPr>
        </p:nvPicPr>
        <p:blipFill>
          <a:blip r:embed="rId2"/>
          <a:stretch>
            <a:fillRect/>
          </a:stretch>
        </p:blipFill>
        <p:spPr>
          <a:xfrm>
            <a:off x="2078857" y="858525"/>
            <a:ext cx="4541066" cy="5211906"/>
          </a:xfrm>
          <a:prstGeom prst="rect">
            <a:avLst/>
          </a:prstGeom>
        </p:spPr>
      </p:pic>
      <p:sp>
        <p:nvSpPr>
          <p:cNvPr id="35" name="Rectangle 34">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50447" y="3392097"/>
            <a:ext cx="1719072"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Imagen 13">
            <a:extLst>
              <a:ext uri="{FF2B5EF4-FFF2-40B4-BE49-F238E27FC236}">
                <a16:creationId xmlns:a16="http://schemas.microsoft.com/office/drawing/2014/main" id="{6997D36B-2592-9085-92F6-A28675B9037B}"/>
              </a:ext>
            </a:extLst>
          </p:cNvPr>
          <p:cNvPicPr>
            <a:picLocks noChangeAspect="1"/>
          </p:cNvPicPr>
          <p:nvPr/>
        </p:nvPicPr>
        <p:blipFill>
          <a:blip r:embed="rId3"/>
          <a:stretch>
            <a:fillRect/>
          </a:stretch>
        </p:blipFill>
        <p:spPr>
          <a:xfrm>
            <a:off x="9383634" y="2416778"/>
            <a:ext cx="2634193" cy="2634193"/>
          </a:xfrm>
          <a:prstGeom prst="rect">
            <a:avLst/>
          </a:prstGeom>
        </p:spPr>
      </p:pic>
    </p:spTree>
    <p:extLst>
      <p:ext uri="{BB962C8B-B14F-4D97-AF65-F5344CB8AC3E}">
        <p14:creationId xmlns:p14="http://schemas.microsoft.com/office/powerpoint/2010/main" val="26959633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BA79A7CF-01AF-4178-9369-94E0C90EB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94982807-13E4-061E-5C73-87783D8100D6}"/>
              </a:ext>
            </a:extLst>
          </p:cNvPr>
          <p:cNvSpPr>
            <a:spLocks noGrp="1"/>
          </p:cNvSpPr>
          <p:nvPr>
            <p:ph type="title"/>
          </p:nvPr>
        </p:nvSpPr>
        <p:spPr>
          <a:xfrm>
            <a:off x="9267909" y="2023110"/>
            <a:ext cx="2469624" cy="2846070"/>
          </a:xfrm>
        </p:spPr>
        <p:txBody>
          <a:bodyPr vert="horz" lIns="91440" tIns="45720" rIns="91440" bIns="45720" rtlCol="0" anchor="ctr">
            <a:normAutofit/>
          </a:bodyPr>
          <a:lstStyle/>
          <a:p>
            <a:r>
              <a:rPr lang="en-US" sz="3200" dirty="0"/>
              <a:t>ORDEN DE PRODUCCION</a:t>
            </a:r>
            <a:endParaRPr lang="en-US" sz="3200" kern="1200" dirty="0">
              <a:solidFill>
                <a:schemeClr val="tx1"/>
              </a:solidFill>
              <a:latin typeface="+mj-lt"/>
              <a:ea typeface="+mj-ea"/>
              <a:cs typeface="+mj-cs"/>
            </a:endParaRPr>
          </a:p>
        </p:txBody>
      </p:sp>
      <p:sp>
        <p:nvSpPr>
          <p:cNvPr id="15" name="Rectangle 14">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433973" y="-827233"/>
            <a:ext cx="1715478" cy="85834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2085" y="664308"/>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50447" y="3392097"/>
            <a:ext cx="1719072"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Marcador de contenido 7">
            <a:extLst>
              <a:ext uri="{FF2B5EF4-FFF2-40B4-BE49-F238E27FC236}">
                <a16:creationId xmlns:a16="http://schemas.microsoft.com/office/drawing/2014/main" id="{2D619994-65D4-C1FB-78DB-175663802110}"/>
              </a:ext>
            </a:extLst>
          </p:cNvPr>
          <p:cNvPicPr>
            <a:picLocks noGrp="1" noChangeAspect="1"/>
          </p:cNvPicPr>
          <p:nvPr>
            <p:ph idx="1"/>
          </p:nvPr>
        </p:nvPicPr>
        <p:blipFill>
          <a:blip r:embed="rId2"/>
          <a:stretch>
            <a:fillRect/>
          </a:stretch>
        </p:blipFill>
        <p:spPr>
          <a:xfrm>
            <a:off x="454467" y="43239"/>
            <a:ext cx="6236619" cy="6133724"/>
          </a:xfrm>
          <a:prstGeom prst="rect">
            <a:avLst/>
          </a:prstGeom>
        </p:spPr>
      </p:pic>
    </p:spTree>
    <p:extLst>
      <p:ext uri="{BB962C8B-B14F-4D97-AF65-F5344CB8AC3E}">
        <p14:creationId xmlns:p14="http://schemas.microsoft.com/office/powerpoint/2010/main" val="22020842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BA79A7CF-01AF-4178-9369-94E0C90EB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94982807-13E4-061E-5C73-87783D8100D6}"/>
              </a:ext>
            </a:extLst>
          </p:cNvPr>
          <p:cNvSpPr>
            <a:spLocks noGrp="1"/>
          </p:cNvSpPr>
          <p:nvPr>
            <p:ph type="title"/>
          </p:nvPr>
        </p:nvSpPr>
        <p:spPr>
          <a:xfrm>
            <a:off x="9267909" y="2023110"/>
            <a:ext cx="2469624" cy="2846070"/>
          </a:xfrm>
        </p:spPr>
        <p:txBody>
          <a:bodyPr vert="horz" lIns="91440" tIns="45720" rIns="91440" bIns="45720" rtlCol="0" anchor="ctr">
            <a:normAutofit/>
          </a:bodyPr>
          <a:lstStyle/>
          <a:p>
            <a:r>
              <a:rPr lang="en-US" sz="3700" kern="1200" dirty="0">
                <a:solidFill>
                  <a:schemeClr val="tx1"/>
                </a:solidFill>
                <a:latin typeface="+mj-lt"/>
                <a:ea typeface="+mj-ea"/>
                <a:cs typeface="+mj-cs"/>
              </a:rPr>
              <a:t>DESPEJE DE LINEA</a:t>
            </a:r>
          </a:p>
        </p:txBody>
      </p:sp>
      <p:sp>
        <p:nvSpPr>
          <p:cNvPr id="15" name="Rectangle 14">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433973" y="-827233"/>
            <a:ext cx="1715478" cy="85834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2085" y="664308"/>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50447" y="3392097"/>
            <a:ext cx="1719072"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Marcador de contenido 13">
            <a:extLst>
              <a:ext uri="{FF2B5EF4-FFF2-40B4-BE49-F238E27FC236}">
                <a16:creationId xmlns:a16="http://schemas.microsoft.com/office/drawing/2014/main" id="{1DD44644-E9C9-8677-B147-364A5789CA59}"/>
              </a:ext>
            </a:extLst>
          </p:cNvPr>
          <p:cNvPicPr>
            <a:picLocks noGrp="1" noChangeAspect="1"/>
          </p:cNvPicPr>
          <p:nvPr>
            <p:ph idx="1"/>
          </p:nvPr>
        </p:nvPicPr>
        <p:blipFill>
          <a:blip r:embed="rId2"/>
          <a:stretch>
            <a:fillRect/>
          </a:stretch>
        </p:blipFill>
        <p:spPr>
          <a:xfrm>
            <a:off x="411081" y="557461"/>
            <a:ext cx="7940976" cy="5742442"/>
          </a:xfrm>
          <a:prstGeom prst="rect">
            <a:avLst/>
          </a:prstGeom>
        </p:spPr>
      </p:pic>
    </p:spTree>
    <p:extLst>
      <p:ext uri="{BB962C8B-B14F-4D97-AF65-F5344CB8AC3E}">
        <p14:creationId xmlns:p14="http://schemas.microsoft.com/office/powerpoint/2010/main" val="35070587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7BC3FCA0-6855-447A-BD0C-80410E3133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90464369-70FA-42AF-948F-80664CA7BF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146816"/>
          </a:xfrm>
          <a:prstGeom prst="rect">
            <a:avLst/>
          </a:prstGeom>
          <a:solidFill>
            <a:schemeClr val="bg1">
              <a:lumMod val="85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2F1EDA83-16F9-1890-40DD-9E729C48C443}"/>
              </a:ext>
            </a:extLst>
          </p:cNvPr>
          <p:cNvSpPr>
            <a:spLocks noGrp="1"/>
          </p:cNvSpPr>
          <p:nvPr>
            <p:ph type="title"/>
          </p:nvPr>
        </p:nvSpPr>
        <p:spPr>
          <a:xfrm>
            <a:off x="581646" y="349664"/>
            <a:ext cx="3639746" cy="1638377"/>
          </a:xfrm>
        </p:spPr>
        <p:txBody>
          <a:bodyPr vert="horz" lIns="91440" tIns="45720" rIns="91440" bIns="45720" rtlCol="0" anchor="b">
            <a:normAutofit/>
          </a:bodyPr>
          <a:lstStyle/>
          <a:p>
            <a:r>
              <a:rPr lang="en-US" sz="3600" kern="1200" dirty="0">
                <a:latin typeface="+mj-lt"/>
                <a:ea typeface="+mj-ea"/>
                <a:cs typeface="+mj-cs"/>
              </a:rPr>
              <a:t>LIMPIEZA DE AREAS Y EQUIPOS</a:t>
            </a:r>
          </a:p>
        </p:txBody>
      </p:sp>
      <p:pic>
        <p:nvPicPr>
          <p:cNvPr id="10" name="Marcador de contenido 9">
            <a:extLst>
              <a:ext uri="{FF2B5EF4-FFF2-40B4-BE49-F238E27FC236}">
                <a16:creationId xmlns:a16="http://schemas.microsoft.com/office/drawing/2014/main" id="{52C6350E-5D7B-FFF7-1E04-9DC5AEDF70FA}"/>
              </a:ext>
            </a:extLst>
          </p:cNvPr>
          <p:cNvPicPr>
            <a:picLocks noGrp="1" noChangeAspect="1"/>
          </p:cNvPicPr>
          <p:nvPr>
            <p:ph idx="1"/>
          </p:nvPr>
        </p:nvPicPr>
        <p:blipFill>
          <a:blip r:embed="rId2"/>
          <a:stretch>
            <a:fillRect/>
          </a:stretch>
        </p:blipFill>
        <p:spPr>
          <a:xfrm>
            <a:off x="115527" y="2337705"/>
            <a:ext cx="4590382" cy="3281593"/>
          </a:xfrm>
          <a:prstGeom prst="rect">
            <a:avLst/>
          </a:prstGeom>
        </p:spPr>
      </p:pic>
      <p:sp>
        <p:nvSpPr>
          <p:cNvPr id="44" name="Rectangle 43">
            <a:extLst>
              <a:ext uri="{FF2B5EF4-FFF2-40B4-BE49-F238E27FC236}">
                <a16:creationId xmlns:a16="http://schemas.microsoft.com/office/drawing/2014/main" id="{CC552A98-EF7D-4D42-AB69-066B786AB5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468196" y="399675"/>
            <a:ext cx="2394618" cy="277977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Marcador de contenido 4">
            <a:extLst>
              <a:ext uri="{FF2B5EF4-FFF2-40B4-BE49-F238E27FC236}">
                <a16:creationId xmlns:a16="http://schemas.microsoft.com/office/drawing/2014/main" id="{BE3FF668-1DBE-F3D9-B22A-676CDB9643C6}"/>
              </a:ext>
            </a:extLst>
          </p:cNvPr>
          <p:cNvPicPr>
            <a:picLocks noChangeAspect="1"/>
          </p:cNvPicPr>
          <p:nvPr/>
        </p:nvPicPr>
        <p:blipFill rotWithShape="1">
          <a:blip r:embed="rId3"/>
          <a:srcRect r="11535" b="5"/>
          <a:stretch/>
        </p:blipFill>
        <p:spPr>
          <a:xfrm>
            <a:off x="9692645" y="596271"/>
            <a:ext cx="1964247" cy="2386584"/>
          </a:xfrm>
          <a:prstGeom prst="rect">
            <a:avLst/>
          </a:prstGeom>
        </p:spPr>
      </p:pic>
      <p:sp>
        <p:nvSpPr>
          <p:cNvPr id="46" name="Rectangle 45">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669568" y="277912"/>
            <a:ext cx="524256" cy="1186339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4335D5A6-AB7A-4677-8D44-034515D66C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6444" y="399675"/>
            <a:ext cx="4417383" cy="580910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Imagen 8">
            <a:extLst>
              <a:ext uri="{FF2B5EF4-FFF2-40B4-BE49-F238E27FC236}">
                <a16:creationId xmlns:a16="http://schemas.microsoft.com/office/drawing/2014/main" id="{4E410831-2222-B849-D50E-E8395176EF3A}"/>
              </a:ext>
            </a:extLst>
          </p:cNvPr>
          <p:cNvPicPr>
            <a:picLocks noChangeAspect="1"/>
          </p:cNvPicPr>
          <p:nvPr/>
        </p:nvPicPr>
        <p:blipFill rotWithShape="1">
          <a:blip r:embed="rId4"/>
          <a:srcRect l="924" r="8608" b="-1"/>
          <a:stretch/>
        </p:blipFill>
        <p:spPr>
          <a:xfrm>
            <a:off x="5190463" y="633071"/>
            <a:ext cx="3948548" cy="5415909"/>
          </a:xfrm>
          <a:prstGeom prst="rect">
            <a:avLst/>
          </a:prstGeom>
        </p:spPr>
      </p:pic>
      <p:sp>
        <p:nvSpPr>
          <p:cNvPr id="50" name="Rectangle 49">
            <a:extLst>
              <a:ext uri="{FF2B5EF4-FFF2-40B4-BE49-F238E27FC236}">
                <a16:creationId xmlns:a16="http://schemas.microsoft.com/office/drawing/2014/main" id="{0BB19363-8354-4E75-A15C-A08F755171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468196" y="3429000"/>
            <a:ext cx="2394618" cy="277977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n 6">
            <a:extLst>
              <a:ext uri="{FF2B5EF4-FFF2-40B4-BE49-F238E27FC236}">
                <a16:creationId xmlns:a16="http://schemas.microsoft.com/office/drawing/2014/main" id="{B57C8C5C-F2D1-57CB-E264-3CFFC2F9AFBD}"/>
              </a:ext>
            </a:extLst>
          </p:cNvPr>
          <p:cNvPicPr>
            <a:picLocks noChangeAspect="1"/>
          </p:cNvPicPr>
          <p:nvPr/>
        </p:nvPicPr>
        <p:blipFill rotWithShape="1">
          <a:blip r:embed="rId5"/>
          <a:srcRect r="3" b="5425"/>
          <a:stretch/>
        </p:blipFill>
        <p:spPr>
          <a:xfrm>
            <a:off x="9692640" y="3625596"/>
            <a:ext cx="1964247" cy="2386584"/>
          </a:xfrm>
          <a:prstGeom prst="rect">
            <a:avLst/>
          </a:prstGeom>
        </p:spPr>
      </p:pic>
      <p:sp>
        <p:nvSpPr>
          <p:cNvPr id="52" name="Rectangle 51">
            <a:extLst>
              <a:ext uri="{FF2B5EF4-FFF2-40B4-BE49-F238E27FC236}">
                <a16:creationId xmlns:a16="http://schemas.microsoft.com/office/drawing/2014/main" id="{A648176E-454C-437C-B0FC-9B82FCF32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767412" y="6131892"/>
            <a:ext cx="524256"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675847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BA79A7CF-01AF-4178-9369-94E0C90EB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E1EA2E7-50B5-1DD8-A94C-2EAC292FBE67}"/>
              </a:ext>
            </a:extLst>
          </p:cNvPr>
          <p:cNvSpPr>
            <a:spLocks noGrp="1"/>
          </p:cNvSpPr>
          <p:nvPr>
            <p:ph type="title"/>
          </p:nvPr>
        </p:nvSpPr>
        <p:spPr>
          <a:xfrm>
            <a:off x="9267909" y="2023110"/>
            <a:ext cx="2469624" cy="2846070"/>
          </a:xfrm>
        </p:spPr>
        <p:txBody>
          <a:bodyPr vert="horz" lIns="91440" tIns="45720" rIns="91440" bIns="45720" rtlCol="0" anchor="ctr">
            <a:normAutofit/>
          </a:bodyPr>
          <a:lstStyle/>
          <a:p>
            <a:pPr algn="ctr"/>
            <a:r>
              <a:rPr lang="en-US" sz="3700" kern="1200" dirty="0" err="1">
                <a:solidFill>
                  <a:schemeClr val="tx1"/>
                </a:solidFill>
                <a:latin typeface="+mj-lt"/>
                <a:ea typeface="+mj-ea"/>
                <a:cs typeface="+mj-cs"/>
              </a:rPr>
              <a:t>Instructivo</a:t>
            </a:r>
            <a:r>
              <a:rPr lang="en-US" sz="3700" kern="1200" dirty="0">
                <a:solidFill>
                  <a:schemeClr val="tx1"/>
                </a:solidFill>
                <a:latin typeface="+mj-lt"/>
                <a:ea typeface="+mj-ea"/>
                <a:cs typeface="+mj-cs"/>
              </a:rPr>
              <a:t> de </a:t>
            </a:r>
            <a:r>
              <a:rPr lang="en-US" sz="3700" kern="1200" dirty="0" err="1">
                <a:solidFill>
                  <a:schemeClr val="tx1"/>
                </a:solidFill>
                <a:latin typeface="+mj-lt"/>
                <a:ea typeface="+mj-ea"/>
                <a:cs typeface="+mj-cs"/>
              </a:rPr>
              <a:t>fabricación</a:t>
            </a:r>
            <a:endParaRPr lang="en-US" sz="3700" kern="1200" dirty="0">
              <a:solidFill>
                <a:schemeClr val="tx1"/>
              </a:solidFill>
              <a:latin typeface="+mj-lt"/>
              <a:ea typeface="+mj-ea"/>
              <a:cs typeface="+mj-cs"/>
            </a:endParaRPr>
          </a:p>
        </p:txBody>
      </p:sp>
      <p:sp>
        <p:nvSpPr>
          <p:cNvPr id="14" name="Rectangle 13">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433973" y="-827233"/>
            <a:ext cx="1715478" cy="85834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2085" y="664308"/>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Marcador de contenido 6">
            <a:extLst>
              <a:ext uri="{FF2B5EF4-FFF2-40B4-BE49-F238E27FC236}">
                <a16:creationId xmlns:a16="http://schemas.microsoft.com/office/drawing/2014/main" id="{013556D1-A728-C253-82D4-3AA602C9F229}"/>
              </a:ext>
            </a:extLst>
          </p:cNvPr>
          <p:cNvPicPr>
            <a:picLocks noGrp="1" noChangeAspect="1"/>
          </p:cNvPicPr>
          <p:nvPr>
            <p:ph idx="1"/>
          </p:nvPr>
        </p:nvPicPr>
        <p:blipFill>
          <a:blip r:embed="rId2"/>
          <a:stretch>
            <a:fillRect/>
          </a:stretch>
        </p:blipFill>
        <p:spPr>
          <a:xfrm>
            <a:off x="1542496" y="593352"/>
            <a:ext cx="5899407" cy="5477079"/>
          </a:xfrm>
          <a:prstGeom prst="rect">
            <a:avLst/>
          </a:prstGeom>
        </p:spPr>
      </p:pic>
      <p:sp>
        <p:nvSpPr>
          <p:cNvPr id="18" name="Rectangle 17">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50447" y="3392097"/>
            <a:ext cx="1719072"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362667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BA79A7CF-01AF-4178-9369-94E0C90EB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94982807-13E4-061E-5C73-87783D8100D6}"/>
              </a:ext>
            </a:extLst>
          </p:cNvPr>
          <p:cNvSpPr>
            <a:spLocks noGrp="1"/>
          </p:cNvSpPr>
          <p:nvPr>
            <p:ph type="title"/>
          </p:nvPr>
        </p:nvSpPr>
        <p:spPr>
          <a:xfrm>
            <a:off x="9267909" y="2023110"/>
            <a:ext cx="2469624" cy="2846070"/>
          </a:xfrm>
        </p:spPr>
        <p:txBody>
          <a:bodyPr vert="horz" lIns="91440" tIns="45720" rIns="91440" bIns="45720" rtlCol="0" anchor="ctr">
            <a:normAutofit/>
          </a:bodyPr>
          <a:lstStyle/>
          <a:p>
            <a:r>
              <a:rPr lang="en-US" sz="3200" dirty="0"/>
              <a:t>CONTROL DE PROCESO</a:t>
            </a:r>
            <a:endParaRPr lang="en-US" sz="3200" kern="1200" dirty="0">
              <a:solidFill>
                <a:schemeClr val="tx1"/>
              </a:solidFill>
              <a:latin typeface="+mj-lt"/>
              <a:ea typeface="+mj-ea"/>
              <a:cs typeface="+mj-cs"/>
            </a:endParaRPr>
          </a:p>
        </p:txBody>
      </p:sp>
      <p:sp>
        <p:nvSpPr>
          <p:cNvPr id="15" name="Rectangle 14">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433973" y="-827233"/>
            <a:ext cx="1715478" cy="85834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2085" y="664308"/>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50447" y="3392097"/>
            <a:ext cx="1719072"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Marcador de contenido 4">
            <a:extLst>
              <a:ext uri="{FF2B5EF4-FFF2-40B4-BE49-F238E27FC236}">
                <a16:creationId xmlns:a16="http://schemas.microsoft.com/office/drawing/2014/main" id="{16266072-3A58-F247-746B-D0BF037F6905}"/>
              </a:ext>
            </a:extLst>
          </p:cNvPr>
          <p:cNvPicPr>
            <a:picLocks noGrp="1" noChangeAspect="1"/>
          </p:cNvPicPr>
          <p:nvPr>
            <p:ph idx="1"/>
          </p:nvPr>
        </p:nvPicPr>
        <p:blipFill>
          <a:blip r:embed="rId2"/>
          <a:stretch>
            <a:fillRect/>
          </a:stretch>
        </p:blipFill>
        <p:spPr>
          <a:xfrm>
            <a:off x="454467" y="71590"/>
            <a:ext cx="7897590" cy="6704601"/>
          </a:xfrm>
          <a:prstGeom prst="rect">
            <a:avLst/>
          </a:prstGeom>
        </p:spPr>
      </p:pic>
    </p:spTree>
    <p:extLst>
      <p:ext uri="{BB962C8B-B14F-4D97-AF65-F5344CB8AC3E}">
        <p14:creationId xmlns:p14="http://schemas.microsoft.com/office/powerpoint/2010/main" val="37459772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0AED851-54B9-4765-92D2-F0BE443BEC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A319FBB-5385-1ECC-9AAC-0C8F190EADA1}"/>
              </a:ext>
            </a:extLst>
          </p:cNvPr>
          <p:cNvSpPr>
            <a:spLocks noGrp="1"/>
          </p:cNvSpPr>
          <p:nvPr>
            <p:ph type="title"/>
          </p:nvPr>
        </p:nvSpPr>
        <p:spPr>
          <a:xfrm>
            <a:off x="7041856" y="2944090"/>
            <a:ext cx="4036334" cy="2387600"/>
          </a:xfrm>
        </p:spPr>
        <p:txBody>
          <a:bodyPr vert="horz" lIns="91440" tIns="45720" rIns="91440" bIns="45720" rtlCol="0" anchor="t">
            <a:normAutofit/>
          </a:bodyPr>
          <a:lstStyle/>
          <a:p>
            <a:r>
              <a:rPr lang="en-US" sz="5400" dirty="0"/>
              <a:t>ORDEN DE CODIFICADO</a:t>
            </a:r>
            <a:endParaRPr lang="en-US" sz="5400" kern="1200" dirty="0">
              <a:solidFill>
                <a:schemeClr val="tx1"/>
              </a:solidFill>
              <a:latin typeface="+mj-lt"/>
              <a:ea typeface="+mj-ea"/>
              <a:cs typeface="+mj-cs"/>
            </a:endParaRPr>
          </a:p>
        </p:txBody>
      </p:sp>
      <p:sp>
        <p:nvSpPr>
          <p:cNvPr id="11" name="Rectangle 10">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6824"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Marcador de contenido 3">
            <a:extLst>
              <a:ext uri="{FF2B5EF4-FFF2-40B4-BE49-F238E27FC236}">
                <a16:creationId xmlns:a16="http://schemas.microsoft.com/office/drawing/2014/main" id="{BD845D07-EABC-FF87-83E1-CB7D08854B71}"/>
              </a:ext>
            </a:extLst>
          </p:cNvPr>
          <p:cNvPicPr>
            <a:picLocks noGrp="1" noChangeAspect="1"/>
          </p:cNvPicPr>
          <p:nvPr>
            <p:ph idx="1"/>
          </p:nvPr>
        </p:nvPicPr>
        <p:blipFill>
          <a:blip r:embed="rId2"/>
          <a:stretch>
            <a:fillRect/>
          </a:stretch>
        </p:blipFill>
        <p:spPr>
          <a:xfrm>
            <a:off x="1397293" y="666728"/>
            <a:ext cx="4208429" cy="5465791"/>
          </a:xfrm>
          <a:prstGeom prst="rect">
            <a:avLst/>
          </a:prstGeom>
          <a:ln w="3175">
            <a:solidFill>
              <a:schemeClr val="tx1"/>
            </a:solidFill>
          </a:ln>
        </p:spPr>
      </p:pic>
      <p:grpSp>
        <p:nvGrpSpPr>
          <p:cNvPr id="15" name="Group 14">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60480" y="2984992"/>
            <a:ext cx="731521" cy="673460"/>
            <a:chOff x="3940602" y="308034"/>
            <a:chExt cx="2116791" cy="3428999"/>
          </a:xfrm>
          <a:solidFill>
            <a:schemeClr val="accent4"/>
          </a:solidFill>
        </p:grpSpPr>
        <p:sp>
          <p:nvSpPr>
            <p:cNvPr id="16" name="Rectangle 15">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9198050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0AED851-54B9-4765-92D2-F0BE443BEC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A319FBB-5385-1ECC-9AAC-0C8F190EADA1}"/>
              </a:ext>
            </a:extLst>
          </p:cNvPr>
          <p:cNvSpPr>
            <a:spLocks noGrp="1"/>
          </p:cNvSpPr>
          <p:nvPr>
            <p:ph type="title"/>
          </p:nvPr>
        </p:nvSpPr>
        <p:spPr>
          <a:xfrm>
            <a:off x="7041856" y="2944090"/>
            <a:ext cx="4036334" cy="2387600"/>
          </a:xfrm>
        </p:spPr>
        <p:txBody>
          <a:bodyPr vert="horz" lIns="91440" tIns="45720" rIns="91440" bIns="45720" rtlCol="0" anchor="t">
            <a:normAutofit/>
          </a:bodyPr>
          <a:lstStyle/>
          <a:p>
            <a:pPr algn="ctr"/>
            <a:r>
              <a:rPr lang="en-US" sz="5400" kern="1200" dirty="0">
                <a:solidFill>
                  <a:schemeClr val="tx1"/>
                </a:solidFill>
                <a:latin typeface="+mj-lt"/>
                <a:ea typeface="+mj-ea"/>
                <a:cs typeface="+mj-cs"/>
              </a:rPr>
              <a:t>REPORTE ANALITICO</a:t>
            </a:r>
          </a:p>
        </p:txBody>
      </p:sp>
      <p:sp>
        <p:nvSpPr>
          <p:cNvPr id="11" name="Rectangle 10">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6824"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60480" y="2984992"/>
            <a:ext cx="731521" cy="673460"/>
            <a:chOff x="3940602" y="308034"/>
            <a:chExt cx="2116791" cy="3428999"/>
          </a:xfrm>
          <a:solidFill>
            <a:schemeClr val="accent4"/>
          </a:solidFill>
        </p:grpSpPr>
        <p:sp>
          <p:nvSpPr>
            <p:cNvPr id="16" name="Rectangle 15">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Marcador de contenido 6">
            <a:extLst>
              <a:ext uri="{FF2B5EF4-FFF2-40B4-BE49-F238E27FC236}">
                <a16:creationId xmlns:a16="http://schemas.microsoft.com/office/drawing/2014/main" id="{9705ADFB-43A5-30C6-5C0D-F8822F9F11A5}"/>
              </a:ext>
            </a:extLst>
          </p:cNvPr>
          <p:cNvPicPr>
            <a:picLocks noGrp="1" noChangeAspect="1"/>
          </p:cNvPicPr>
          <p:nvPr>
            <p:ph idx="1"/>
          </p:nvPr>
        </p:nvPicPr>
        <p:blipFill>
          <a:blip r:embed="rId2"/>
          <a:stretch>
            <a:fillRect/>
          </a:stretch>
        </p:blipFill>
        <p:spPr>
          <a:xfrm>
            <a:off x="1256974" y="489314"/>
            <a:ext cx="3870747" cy="5919967"/>
          </a:xfrm>
        </p:spPr>
      </p:pic>
      <p:pic>
        <p:nvPicPr>
          <p:cNvPr id="10" name="Imagen 9">
            <a:extLst>
              <a:ext uri="{FF2B5EF4-FFF2-40B4-BE49-F238E27FC236}">
                <a16:creationId xmlns:a16="http://schemas.microsoft.com/office/drawing/2014/main" id="{1640DD76-995F-9A4C-D71C-EFE00028F158}"/>
              </a:ext>
            </a:extLst>
          </p:cNvPr>
          <p:cNvPicPr>
            <a:picLocks noChangeAspect="1"/>
          </p:cNvPicPr>
          <p:nvPr/>
        </p:nvPicPr>
        <p:blipFill>
          <a:blip r:embed="rId3"/>
          <a:stretch>
            <a:fillRect/>
          </a:stretch>
        </p:blipFill>
        <p:spPr>
          <a:xfrm>
            <a:off x="7027983" y="642511"/>
            <a:ext cx="2469361" cy="1767598"/>
          </a:xfrm>
          <a:prstGeom prst="rect">
            <a:avLst/>
          </a:prstGeom>
        </p:spPr>
      </p:pic>
      <p:pic>
        <p:nvPicPr>
          <p:cNvPr id="14" name="Imagen 13">
            <a:extLst>
              <a:ext uri="{FF2B5EF4-FFF2-40B4-BE49-F238E27FC236}">
                <a16:creationId xmlns:a16="http://schemas.microsoft.com/office/drawing/2014/main" id="{BD77D369-6F37-C116-A80F-B3B9D1B46E16}"/>
              </a:ext>
            </a:extLst>
          </p:cNvPr>
          <p:cNvPicPr>
            <a:picLocks noChangeAspect="1"/>
          </p:cNvPicPr>
          <p:nvPr/>
        </p:nvPicPr>
        <p:blipFill>
          <a:blip r:embed="rId4"/>
          <a:stretch>
            <a:fillRect/>
          </a:stretch>
        </p:blipFill>
        <p:spPr>
          <a:xfrm>
            <a:off x="10193297" y="4599877"/>
            <a:ext cx="1549176" cy="1942819"/>
          </a:xfrm>
          <a:prstGeom prst="rect">
            <a:avLst/>
          </a:prstGeom>
        </p:spPr>
      </p:pic>
      <p:pic>
        <p:nvPicPr>
          <p:cNvPr id="20" name="Imagen 19">
            <a:extLst>
              <a:ext uri="{FF2B5EF4-FFF2-40B4-BE49-F238E27FC236}">
                <a16:creationId xmlns:a16="http://schemas.microsoft.com/office/drawing/2014/main" id="{482FE3BB-D2F1-5993-6C10-23E929CD657C}"/>
              </a:ext>
            </a:extLst>
          </p:cNvPr>
          <p:cNvPicPr>
            <a:picLocks noChangeAspect="1"/>
          </p:cNvPicPr>
          <p:nvPr/>
        </p:nvPicPr>
        <p:blipFill>
          <a:blip r:embed="rId5"/>
          <a:stretch>
            <a:fillRect/>
          </a:stretch>
        </p:blipFill>
        <p:spPr>
          <a:xfrm>
            <a:off x="9543824" y="624997"/>
            <a:ext cx="2282416" cy="1774578"/>
          </a:xfrm>
          <a:prstGeom prst="rect">
            <a:avLst/>
          </a:prstGeom>
        </p:spPr>
      </p:pic>
      <p:pic>
        <p:nvPicPr>
          <p:cNvPr id="22" name="Imagen 21">
            <a:extLst>
              <a:ext uri="{FF2B5EF4-FFF2-40B4-BE49-F238E27FC236}">
                <a16:creationId xmlns:a16="http://schemas.microsoft.com/office/drawing/2014/main" id="{6C5AABD2-472E-B01D-A790-5131F76E6C9C}"/>
              </a:ext>
            </a:extLst>
          </p:cNvPr>
          <p:cNvPicPr>
            <a:picLocks noChangeAspect="1"/>
          </p:cNvPicPr>
          <p:nvPr/>
        </p:nvPicPr>
        <p:blipFill>
          <a:blip r:embed="rId6"/>
          <a:stretch>
            <a:fillRect/>
          </a:stretch>
        </p:blipFill>
        <p:spPr>
          <a:xfrm>
            <a:off x="7338420" y="4335484"/>
            <a:ext cx="1905034" cy="2207212"/>
          </a:xfrm>
          <a:prstGeom prst="rect">
            <a:avLst/>
          </a:prstGeom>
        </p:spPr>
      </p:pic>
    </p:spTree>
    <p:extLst>
      <p:ext uri="{BB962C8B-B14F-4D97-AF65-F5344CB8AC3E}">
        <p14:creationId xmlns:p14="http://schemas.microsoft.com/office/powerpoint/2010/main" val="5116252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0AED851-54B9-4765-92D2-F0BE443BEC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A319FBB-5385-1ECC-9AAC-0C8F190EADA1}"/>
              </a:ext>
            </a:extLst>
          </p:cNvPr>
          <p:cNvSpPr>
            <a:spLocks noGrp="1"/>
          </p:cNvSpPr>
          <p:nvPr>
            <p:ph type="title"/>
          </p:nvPr>
        </p:nvSpPr>
        <p:spPr>
          <a:xfrm>
            <a:off x="7041856" y="2944090"/>
            <a:ext cx="4036334" cy="2387600"/>
          </a:xfrm>
        </p:spPr>
        <p:txBody>
          <a:bodyPr vert="horz" lIns="91440" tIns="45720" rIns="91440" bIns="45720" rtlCol="0" anchor="t">
            <a:normAutofit fontScale="90000"/>
          </a:bodyPr>
          <a:lstStyle/>
          <a:p>
            <a:r>
              <a:rPr lang="en-US" sz="5400" dirty="0"/>
              <a:t>LIBERACION DE PRODUCTO TERMINADO</a:t>
            </a:r>
            <a:endParaRPr lang="en-US" sz="5400" kern="1200" dirty="0">
              <a:solidFill>
                <a:schemeClr val="tx1"/>
              </a:solidFill>
              <a:latin typeface="+mj-lt"/>
              <a:ea typeface="+mj-ea"/>
              <a:cs typeface="+mj-cs"/>
            </a:endParaRPr>
          </a:p>
        </p:txBody>
      </p:sp>
      <p:sp>
        <p:nvSpPr>
          <p:cNvPr id="11" name="Rectangle 10">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6824"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60480" y="2984992"/>
            <a:ext cx="731521" cy="673460"/>
            <a:chOff x="3940602" y="308034"/>
            <a:chExt cx="2116791" cy="3428999"/>
          </a:xfrm>
          <a:solidFill>
            <a:schemeClr val="accent4"/>
          </a:solidFill>
        </p:grpSpPr>
        <p:sp>
          <p:nvSpPr>
            <p:cNvPr id="16" name="Rectangle 15">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Marcador de contenido 5">
            <a:extLst>
              <a:ext uri="{FF2B5EF4-FFF2-40B4-BE49-F238E27FC236}">
                <a16:creationId xmlns:a16="http://schemas.microsoft.com/office/drawing/2014/main" id="{F459C7C9-5327-0A87-CDAE-5DDD47DE9C1B}"/>
              </a:ext>
            </a:extLst>
          </p:cNvPr>
          <p:cNvPicPr>
            <a:picLocks noGrp="1" noChangeAspect="1"/>
          </p:cNvPicPr>
          <p:nvPr>
            <p:ph idx="1"/>
          </p:nvPr>
        </p:nvPicPr>
        <p:blipFill>
          <a:blip r:embed="rId2"/>
          <a:stretch>
            <a:fillRect/>
          </a:stretch>
        </p:blipFill>
        <p:spPr>
          <a:xfrm>
            <a:off x="1113810" y="594949"/>
            <a:ext cx="3737749" cy="5668102"/>
          </a:xfrm>
          <a:prstGeom prst="rect">
            <a:avLst/>
          </a:prstGeom>
        </p:spPr>
      </p:pic>
    </p:spTree>
    <p:extLst>
      <p:ext uri="{BB962C8B-B14F-4D97-AF65-F5344CB8AC3E}">
        <p14:creationId xmlns:p14="http://schemas.microsoft.com/office/powerpoint/2010/main" val="21555647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F0AED851-54B9-4765-92D2-F0BE443BEC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194D4624-ECEF-0A58-5496-1DC55EE90790}"/>
              </a:ext>
            </a:extLst>
          </p:cNvPr>
          <p:cNvSpPr>
            <a:spLocks noGrp="1"/>
          </p:cNvSpPr>
          <p:nvPr>
            <p:ph type="title"/>
          </p:nvPr>
        </p:nvSpPr>
        <p:spPr>
          <a:xfrm>
            <a:off x="7041856" y="2944090"/>
            <a:ext cx="4036334" cy="2387600"/>
          </a:xfrm>
        </p:spPr>
        <p:txBody>
          <a:bodyPr vert="horz" lIns="91440" tIns="45720" rIns="91440" bIns="45720" rtlCol="0" anchor="t">
            <a:normAutofit/>
          </a:bodyPr>
          <a:lstStyle/>
          <a:p>
            <a:r>
              <a:rPr lang="en-US" sz="5000" kern="1200">
                <a:solidFill>
                  <a:schemeClr val="tx1"/>
                </a:solidFill>
                <a:latin typeface="+mj-lt"/>
                <a:ea typeface="+mj-ea"/>
                <a:cs typeface="+mj-cs"/>
              </a:rPr>
              <a:t>TRAZABILIDAD</a:t>
            </a:r>
          </a:p>
        </p:txBody>
      </p:sp>
      <p:sp>
        <p:nvSpPr>
          <p:cNvPr id="21" name="Rectangle 20">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6824"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Marcador de contenido 13">
            <a:extLst>
              <a:ext uri="{FF2B5EF4-FFF2-40B4-BE49-F238E27FC236}">
                <a16:creationId xmlns:a16="http://schemas.microsoft.com/office/drawing/2014/main" id="{0983F526-B411-52AD-835F-3439BF816105}"/>
              </a:ext>
            </a:extLst>
          </p:cNvPr>
          <p:cNvPicPr>
            <a:picLocks noGrp="1" noChangeAspect="1"/>
          </p:cNvPicPr>
          <p:nvPr>
            <p:ph idx="1"/>
          </p:nvPr>
        </p:nvPicPr>
        <p:blipFill>
          <a:blip r:embed="rId2"/>
          <a:stretch>
            <a:fillRect/>
          </a:stretch>
        </p:blipFill>
        <p:spPr>
          <a:xfrm>
            <a:off x="855732" y="2270568"/>
            <a:ext cx="5536001" cy="1867322"/>
          </a:xfrm>
          <a:prstGeom prst="rect">
            <a:avLst/>
          </a:prstGeom>
        </p:spPr>
      </p:pic>
      <p:grpSp>
        <p:nvGrpSpPr>
          <p:cNvPr id="25" name="Group 24">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60480" y="2984992"/>
            <a:ext cx="731521" cy="673460"/>
            <a:chOff x="3940602" y="308034"/>
            <a:chExt cx="2116791" cy="3428999"/>
          </a:xfrm>
          <a:solidFill>
            <a:schemeClr val="accent4"/>
          </a:solidFill>
        </p:grpSpPr>
        <p:sp>
          <p:nvSpPr>
            <p:cNvPr id="26" name="Rectangle 25">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6" name="Imagen 15">
            <a:extLst>
              <a:ext uri="{FF2B5EF4-FFF2-40B4-BE49-F238E27FC236}">
                <a16:creationId xmlns:a16="http://schemas.microsoft.com/office/drawing/2014/main" id="{C809261C-2AA8-E695-1456-0B2E769AD120}"/>
              </a:ext>
            </a:extLst>
          </p:cNvPr>
          <p:cNvPicPr>
            <a:picLocks noChangeAspect="1"/>
          </p:cNvPicPr>
          <p:nvPr/>
        </p:nvPicPr>
        <p:blipFill>
          <a:blip r:embed="rId3"/>
          <a:stretch>
            <a:fillRect/>
          </a:stretch>
        </p:blipFill>
        <p:spPr>
          <a:xfrm>
            <a:off x="1853238" y="406406"/>
            <a:ext cx="3178628" cy="1644290"/>
          </a:xfrm>
          <a:prstGeom prst="rect">
            <a:avLst/>
          </a:prstGeom>
        </p:spPr>
      </p:pic>
      <p:pic>
        <p:nvPicPr>
          <p:cNvPr id="18" name="Imagen 17">
            <a:extLst>
              <a:ext uri="{FF2B5EF4-FFF2-40B4-BE49-F238E27FC236}">
                <a16:creationId xmlns:a16="http://schemas.microsoft.com/office/drawing/2014/main" id="{C9CA030B-B9EC-9241-A791-D1B0D3D217D7}"/>
              </a:ext>
            </a:extLst>
          </p:cNvPr>
          <p:cNvPicPr>
            <a:picLocks noChangeAspect="1"/>
          </p:cNvPicPr>
          <p:nvPr/>
        </p:nvPicPr>
        <p:blipFill>
          <a:blip r:embed="rId4"/>
          <a:stretch>
            <a:fillRect/>
          </a:stretch>
        </p:blipFill>
        <p:spPr>
          <a:xfrm>
            <a:off x="1387016" y="4218587"/>
            <a:ext cx="4111072" cy="2300313"/>
          </a:xfrm>
          <a:prstGeom prst="rect">
            <a:avLst/>
          </a:prstGeom>
        </p:spPr>
      </p:pic>
    </p:spTree>
    <p:extLst>
      <p:ext uri="{BB962C8B-B14F-4D97-AF65-F5344CB8AC3E}">
        <p14:creationId xmlns:p14="http://schemas.microsoft.com/office/powerpoint/2010/main" val="34732589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90C03077-AE7D-95C3-E1F0-CAABE50182EE}"/>
              </a:ext>
            </a:extLst>
          </p:cNvPr>
          <p:cNvSpPr>
            <a:spLocks noGrp="1"/>
          </p:cNvSpPr>
          <p:nvPr>
            <p:ph type="title"/>
          </p:nvPr>
        </p:nvSpPr>
        <p:spPr>
          <a:xfrm>
            <a:off x="808638" y="386930"/>
            <a:ext cx="9236700" cy="1188950"/>
          </a:xfrm>
        </p:spPr>
        <p:txBody>
          <a:bodyPr anchor="b">
            <a:normAutofit/>
          </a:bodyPr>
          <a:lstStyle/>
          <a:p>
            <a:r>
              <a:rPr lang="es-CO" sz="5400"/>
              <a:t>NORMAS DE HIGIENE</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E19CAC9C-A9BB-02D8-2E41-D8F1CE1D96BF}"/>
              </a:ext>
            </a:extLst>
          </p:cNvPr>
          <p:cNvSpPr>
            <a:spLocks noGrp="1"/>
          </p:cNvSpPr>
          <p:nvPr>
            <p:ph idx="1"/>
          </p:nvPr>
        </p:nvSpPr>
        <p:spPr>
          <a:xfrm>
            <a:off x="793660" y="2599509"/>
            <a:ext cx="10143668" cy="3435531"/>
          </a:xfrm>
        </p:spPr>
        <p:txBody>
          <a:bodyPr anchor="ctr">
            <a:normAutofit fontScale="55000" lnSpcReduction="20000"/>
          </a:bodyPr>
          <a:lstStyle/>
          <a:p>
            <a:pPr marL="0" indent="0">
              <a:buNone/>
            </a:pPr>
            <a:r>
              <a:rPr lang="es-CO" sz="4400" dirty="0"/>
              <a:t>NO SE DEBE HACER</a:t>
            </a:r>
            <a:r>
              <a:rPr lang="es-CO" sz="1000" dirty="0"/>
              <a:t>:</a:t>
            </a:r>
          </a:p>
          <a:p>
            <a:r>
              <a:rPr lang="es-CO" sz="2000" dirty="0"/>
              <a:t>Comer dentro de las áreas de fabricación.</a:t>
            </a:r>
          </a:p>
          <a:p>
            <a:r>
              <a:rPr lang="es-CO" sz="2000" dirty="0"/>
              <a:t>Mantener o guardar plantas, medicamentos, alimentos, bebidas, cigarrillos u otros elementos de consumo, en la planta.</a:t>
            </a:r>
          </a:p>
          <a:p>
            <a:r>
              <a:rPr lang="es-CO" sz="2000" dirty="0"/>
              <a:t>Escuchar música dentro de las áreas de Producción.</a:t>
            </a:r>
          </a:p>
          <a:p>
            <a:r>
              <a:rPr lang="es-CO" sz="2000" dirty="0"/>
              <a:t>Realizar juegos de manos en ninguna de las áreas de la compañía.</a:t>
            </a:r>
          </a:p>
          <a:p>
            <a:r>
              <a:rPr lang="es-CO" sz="2000" dirty="0"/>
              <a:t>Portar celulares dentro las áreas de producción.</a:t>
            </a:r>
          </a:p>
          <a:p>
            <a:r>
              <a:rPr lang="es-CO" sz="2000" dirty="0"/>
              <a:t>Jugar con los equipos que se utilizan en cualquiera de las etapas de Producción.</a:t>
            </a:r>
          </a:p>
          <a:p>
            <a:r>
              <a:rPr lang="es-CO" sz="2000" dirty="0"/>
              <a:t>Ingresar con joyas: cadenas, anillos, relojes, aretes, etc.</a:t>
            </a:r>
          </a:p>
          <a:p>
            <a:r>
              <a:rPr lang="es-CO" sz="2000" dirty="0"/>
              <a:t>Utilizar maquillaje dentro de las áreas de Producción.</a:t>
            </a:r>
          </a:p>
          <a:p>
            <a:r>
              <a:rPr lang="es-CO" sz="2000" dirty="0"/>
              <a:t>Ubicar estibas en pasillos donde se presenta transito de personal o productos.</a:t>
            </a:r>
          </a:p>
          <a:p>
            <a:r>
              <a:rPr lang="es-CO" sz="2000" dirty="0"/>
              <a:t>Obstaculizar extintores.</a:t>
            </a:r>
          </a:p>
          <a:p>
            <a:r>
              <a:rPr lang="es-CO" sz="2000" dirty="0"/>
              <a:t>Tirar basuras al piso.</a:t>
            </a:r>
          </a:p>
          <a:p>
            <a:r>
              <a:rPr lang="es-CO" sz="2000" dirty="0"/>
              <a:t>Dormir en los puestos de trabajo, ni durante los descansos tirados en el piso portando el uniforme de la compañía.</a:t>
            </a:r>
            <a:endParaRPr lang="es-CO" sz="1000" dirty="0"/>
          </a:p>
        </p:txBody>
      </p:sp>
    </p:spTree>
    <p:extLst>
      <p:ext uri="{BB962C8B-B14F-4D97-AF65-F5344CB8AC3E}">
        <p14:creationId xmlns:p14="http://schemas.microsoft.com/office/powerpoint/2010/main" val="35231593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5AD09C72-6EF3-0C68-DE13-F09C45CDC76D}"/>
              </a:ext>
            </a:extLst>
          </p:cNvPr>
          <p:cNvSpPr>
            <a:spLocks noGrp="1"/>
          </p:cNvSpPr>
          <p:nvPr>
            <p:ph type="title"/>
          </p:nvPr>
        </p:nvSpPr>
        <p:spPr>
          <a:xfrm>
            <a:off x="808638" y="386930"/>
            <a:ext cx="9236700" cy="1188950"/>
          </a:xfrm>
        </p:spPr>
        <p:txBody>
          <a:bodyPr anchor="b">
            <a:normAutofit/>
          </a:bodyPr>
          <a:lstStyle/>
          <a:p>
            <a:r>
              <a:rPr lang="es-CO" sz="5400"/>
              <a:t>NORMAS DE HIGIENE</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AD3256FB-41C8-0E82-B9D5-AC0734CA8B6C}"/>
              </a:ext>
            </a:extLst>
          </p:cNvPr>
          <p:cNvSpPr>
            <a:spLocks noGrp="1"/>
          </p:cNvSpPr>
          <p:nvPr>
            <p:ph idx="1"/>
          </p:nvPr>
        </p:nvSpPr>
        <p:spPr>
          <a:xfrm>
            <a:off x="793660" y="2599509"/>
            <a:ext cx="10143668" cy="3435531"/>
          </a:xfrm>
        </p:spPr>
        <p:txBody>
          <a:bodyPr anchor="ctr">
            <a:normAutofit lnSpcReduction="10000"/>
          </a:bodyPr>
          <a:lstStyle/>
          <a:p>
            <a:pPr marL="0" indent="0">
              <a:buNone/>
            </a:pPr>
            <a:r>
              <a:rPr lang="es-CO" sz="2400" b="1" dirty="0"/>
              <a:t>SE DEBE HACER:</a:t>
            </a:r>
          </a:p>
          <a:p>
            <a:r>
              <a:rPr lang="es-CO" sz="1200" dirty="0"/>
              <a:t>Utilizar guantes desechables al Manipular materias primas, productos intermedios o en proceso.</a:t>
            </a:r>
          </a:p>
          <a:p>
            <a:r>
              <a:rPr lang="es-CO" sz="1200" dirty="0"/>
              <a:t>En todas las etapas del proceso de fabricación: pesaje, fabricación, envasado y acondicionamiento se debe utilizar tapa bocas.</a:t>
            </a:r>
          </a:p>
          <a:p>
            <a:r>
              <a:rPr lang="es-CO" sz="1200" dirty="0"/>
              <a:t>Lavar y </a:t>
            </a:r>
            <a:r>
              <a:rPr lang="es-CO" sz="1200" dirty="0" err="1"/>
              <a:t>sanitizar</a:t>
            </a:r>
            <a:r>
              <a:rPr lang="es-CO" sz="1200" dirty="0"/>
              <a:t> las manos antes de ingresar a las áreas de fabricación.</a:t>
            </a:r>
          </a:p>
          <a:p>
            <a:r>
              <a:rPr lang="es-CO" sz="1200" dirty="0"/>
              <a:t>Utilizar el uniforme de dotación y los elementos de protección personal de acuerdo a las actividades a realizar.</a:t>
            </a:r>
          </a:p>
          <a:p>
            <a:r>
              <a:rPr lang="es-CO" sz="1200" dirty="0"/>
              <a:t>Respetar los flujos establecidos para el ingreso y salida de las áreas.</a:t>
            </a:r>
          </a:p>
          <a:p>
            <a:r>
              <a:rPr lang="es-CO" sz="1200" dirty="0"/>
              <a:t>Cerrar las puertas cada vez que se ingrese o salga de un área.</a:t>
            </a:r>
          </a:p>
          <a:p>
            <a:r>
              <a:rPr lang="es-CO" sz="1200" dirty="0"/>
              <a:t>Apagar las luces de las áreas o espacios que no se vayan a utilizar.</a:t>
            </a:r>
          </a:p>
          <a:p>
            <a:r>
              <a:rPr lang="es-CO" sz="1200" dirty="0"/>
              <a:t>Separar de forma temporal del área de producción al trabajador que presente cualquier afección en la piel o proceso infeccioso. </a:t>
            </a:r>
          </a:p>
          <a:p>
            <a:r>
              <a:rPr lang="es-CO" sz="1200" dirty="0"/>
              <a:t>Dentro de las áreas de Producción, cubrir completamente el cabello con la cofia o gorro para el cabello.</a:t>
            </a:r>
          </a:p>
          <a:p>
            <a:r>
              <a:rPr lang="es-CO" sz="1200" dirty="0"/>
              <a:t>Dentro de las áreas de Producción, cubrir completamente el bigote y la barba que cubre la cara con el tapabocas.</a:t>
            </a:r>
          </a:p>
          <a:p>
            <a:r>
              <a:rPr lang="es-CO" sz="1200" dirty="0"/>
              <a:t>Tener las uñas cortas, limpias, y sin maquillaje</a:t>
            </a:r>
            <a:r>
              <a:rPr lang="es-CO" sz="1000" dirty="0"/>
              <a:t>.</a:t>
            </a:r>
          </a:p>
        </p:txBody>
      </p:sp>
    </p:spTree>
    <p:extLst>
      <p:ext uri="{BB962C8B-B14F-4D97-AF65-F5344CB8AC3E}">
        <p14:creationId xmlns:p14="http://schemas.microsoft.com/office/powerpoint/2010/main" val="3620724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A724DBA-D2D9-471E-8ED7-2015DDD950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4641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0234"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Como">
            <a:extLst>
              <a:ext uri="{FF2B5EF4-FFF2-40B4-BE49-F238E27FC236}">
                <a16:creationId xmlns:a16="http://schemas.microsoft.com/office/drawing/2014/main" id="{85035CCC-88A4-6CEE-D170-2F37D23B6B5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28182" y="650494"/>
            <a:ext cx="5324142" cy="5324142"/>
          </a:xfrm>
          <a:prstGeom prst="rect">
            <a:avLst/>
          </a:prstGeom>
        </p:spPr>
      </p:pic>
      <p:sp>
        <p:nvSpPr>
          <p:cNvPr id="16" name="Rectangle 15">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277786"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F8CABFC8-F20D-BB5E-0B12-260031861845}"/>
              </a:ext>
            </a:extLst>
          </p:cNvPr>
          <p:cNvSpPr>
            <a:spLocks noGrp="1"/>
          </p:cNvSpPr>
          <p:nvPr>
            <p:ph idx="1"/>
          </p:nvPr>
        </p:nvSpPr>
        <p:spPr>
          <a:xfrm>
            <a:off x="7239012" y="2031101"/>
            <a:ext cx="4282984" cy="3511943"/>
          </a:xfrm>
        </p:spPr>
        <p:txBody>
          <a:bodyPr anchor="ctr">
            <a:normAutofit/>
          </a:bodyPr>
          <a:lstStyle/>
          <a:p>
            <a:pPr marL="0" indent="0">
              <a:buNone/>
            </a:pPr>
            <a:r>
              <a:rPr lang="es-CO" sz="4400" dirty="0"/>
              <a:t>GRACIAS…</a:t>
            </a:r>
          </a:p>
        </p:txBody>
      </p:sp>
      <p:sp>
        <p:nvSpPr>
          <p:cNvPr id="18" name="Rectangle 17">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677179"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5997330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587</TotalTime>
  <Words>898</Words>
  <Application>Microsoft Office PowerPoint</Application>
  <PresentationFormat>Panorámica</PresentationFormat>
  <Paragraphs>76</Paragraphs>
  <Slides>29</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29</vt:i4>
      </vt:variant>
    </vt:vector>
  </HeadingPairs>
  <TitlesOfParts>
    <vt:vector size="34" baseType="lpstr">
      <vt:lpstr>Arial</vt:lpstr>
      <vt:lpstr>Arial</vt:lpstr>
      <vt:lpstr>Calibri</vt:lpstr>
      <vt:lpstr>Calibri Light</vt:lpstr>
      <vt:lpstr>Tema de Office</vt:lpstr>
      <vt:lpstr>PROGRAMA DE LA GARANTIA DE LA CALIDAD</vt:lpstr>
      <vt:lpstr>MISION</vt:lpstr>
      <vt:lpstr>VISION</vt:lpstr>
      <vt:lpstr>SISTEMA DE GESTIÓN DE CALIDAD </vt:lpstr>
      <vt:lpstr>CONTENIDO DE LOS DOCUMENTOS</vt:lpstr>
      <vt:lpstr>MANUAL DE CALIDAD</vt:lpstr>
      <vt:lpstr>POLITICA DE CALIDAD</vt:lpstr>
      <vt:lpstr>MAPA DE PROCESOS</vt:lpstr>
      <vt:lpstr>ADMINISTRACION Y ORGANIGRAMA</vt:lpstr>
      <vt:lpstr>GARANTÍA DE CALIDAD O ASEGURAMIENTO </vt:lpstr>
      <vt:lpstr>COMITÉ DE CALIDAD  </vt:lpstr>
      <vt:lpstr>VIGILANCIA Y CUMPLIMIENTO DEL SISTEMA DE CALIDAD</vt:lpstr>
      <vt:lpstr>BUENAS PRACTICAS DE MANUFACTURA</vt:lpstr>
      <vt:lpstr>BUENAS PRACTICAS DE MANUFACTURA</vt:lpstr>
      <vt:lpstr>IDENTIFICACION DE ESTADOS DE CALIDAD</vt:lpstr>
      <vt:lpstr>MUESTRAS DE ANÁLISIS Y RETENCION- MATERIAS PRIMAS Y PRODUCTO TERMINADO</vt:lpstr>
      <vt:lpstr>Presentación de PowerPoint</vt:lpstr>
      <vt:lpstr>ORDEN DE PRODUCCION</vt:lpstr>
      <vt:lpstr>DESPEJE DE LINEA</vt:lpstr>
      <vt:lpstr>LIMPIEZA DE AREAS Y EQUIPOS</vt:lpstr>
      <vt:lpstr>Instructivo de fabricación</vt:lpstr>
      <vt:lpstr>CONTROL DE PROCESO</vt:lpstr>
      <vt:lpstr>ORDEN DE CODIFICADO</vt:lpstr>
      <vt:lpstr>REPORTE ANALITICO</vt:lpstr>
      <vt:lpstr>LIBERACION DE PRODUCTO TERMINADO</vt:lpstr>
      <vt:lpstr>TRAZABILIDAD</vt:lpstr>
      <vt:lpstr>NORMAS DE HIGIENE</vt:lpstr>
      <vt:lpstr>NORMAS DE HIGIENE</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PROGRAMA DE LA GARANTIA DE LA CALIDAD</dc:title>
  <dc:creator>GERENCIA</dc:creator>
  <cp:lastModifiedBy>Diego Gamoneda</cp:lastModifiedBy>
  <cp:revision>10</cp:revision>
  <dcterms:created xsi:type="dcterms:W3CDTF">2023-02-13T13:25:33Z</dcterms:created>
  <dcterms:modified xsi:type="dcterms:W3CDTF">2024-10-22T23:56:15Z</dcterms:modified>
</cp:coreProperties>
</file>