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1" r:id="rId23"/>
    <p:sldId id="282" r:id="rId24"/>
    <p:sldId id="277" r:id="rId25"/>
    <p:sldId id="278" r:id="rId26"/>
    <p:sldId id="279" r:id="rId27"/>
    <p:sldId id="280" r:id="rId28"/>
    <p:sldId id="283" r:id="rId29"/>
    <p:sldId id="284" r:id="rId30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35E7D-CF26-46D3-B9F5-3828591C7447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6E7E4-1162-4801-9BDC-DEA4F87FCA2E}" type="slidenum">
              <a:rPr lang="es-CO" smtClean="0"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33071-258C-4249-BFB3-212F38DFD885}" type="datetimeFigureOut">
              <a:rPr lang="es-CO" smtClean="0"/>
              <a:t>24/11/2011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57123-4AF0-4C37-99B2-AF8ADC2C5883}" type="slidenum">
              <a:rPr lang="es-CO" smtClean="0"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71472" y="1500174"/>
            <a:ext cx="7772400" cy="1470025"/>
          </a:xfrm>
        </p:spPr>
        <p:txBody>
          <a:bodyPr>
            <a:noAutofit/>
          </a:bodyPr>
          <a:lstStyle/>
          <a:p>
            <a:r>
              <a:rPr lang="es-CO" sz="2400" dirty="0" smtClean="0"/>
              <a:t>ALCALDIA DE SANTIAGO DE CALI</a:t>
            </a:r>
            <a:br>
              <a:rPr lang="es-CO" sz="2400" dirty="0" smtClean="0"/>
            </a:br>
            <a:r>
              <a:rPr lang="es-CO" sz="2400" dirty="0" smtClean="0"/>
              <a:t>SECRETARIA GENERAL</a:t>
            </a:r>
            <a:br>
              <a:rPr lang="es-CO" sz="2400" dirty="0" smtClean="0"/>
            </a:br>
            <a:r>
              <a:rPr lang="es-CO" sz="2400" dirty="0" smtClean="0"/>
              <a:t>ASESORIA DE PAZ</a:t>
            </a:r>
            <a:endParaRPr lang="es-CO" sz="24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209800"/>
          </a:xfrm>
        </p:spPr>
        <p:txBody>
          <a:bodyPr>
            <a:normAutofit lnSpcReduction="10000"/>
          </a:bodyPr>
          <a:lstStyle/>
          <a:p>
            <a:r>
              <a:rPr lang="es-CO" dirty="0" smtClean="0">
                <a:solidFill>
                  <a:schemeClr val="tx1"/>
                </a:solidFill>
              </a:rPr>
              <a:t>CARACTERIZACIÓN DE POBLACIÓN EN SITUACION DE DESPLAZAMIENTO </a:t>
            </a:r>
          </a:p>
          <a:p>
            <a:r>
              <a:rPr lang="es-CO" dirty="0" smtClean="0">
                <a:solidFill>
                  <a:schemeClr val="tx1"/>
                </a:solidFill>
              </a:rPr>
              <a:t>CALI – NOVIEMBRE 2011</a:t>
            </a:r>
          </a:p>
          <a:p>
            <a:r>
              <a:rPr lang="es-CO" dirty="0" smtClean="0">
                <a:solidFill>
                  <a:schemeClr val="tx1"/>
                </a:solidFill>
              </a:rPr>
              <a:t>CECOL  </a:t>
            </a:r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7" name="WordPictureWatermark13899033" descr="Caracterización Carta"/>
          <p:cNvPicPr/>
          <p:nvPr/>
        </p:nvPicPr>
        <p:blipFill>
          <a:blip r:embed="rId2"/>
          <a:srcRect t="3022" b="85965"/>
          <a:stretch>
            <a:fillRect/>
          </a:stretch>
        </p:blipFill>
        <p:spPr bwMode="auto">
          <a:xfrm>
            <a:off x="785786" y="428604"/>
            <a:ext cx="7360544" cy="8564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SALUD</a:t>
            </a:r>
            <a:endParaRPr lang="es-CO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42844" y="1571612"/>
          <a:ext cx="4552949" cy="3000396"/>
        </p:xfrm>
        <a:graphic>
          <a:graphicData uri="http://schemas.openxmlformats.org/drawingml/2006/table">
            <a:tbl>
              <a:tblPr/>
              <a:tblGrid>
                <a:gridCol w="713254"/>
                <a:gridCol w="713254"/>
                <a:gridCol w="680757"/>
                <a:gridCol w="815228"/>
                <a:gridCol w="815228"/>
                <a:gridCol w="815228"/>
              </a:tblGrid>
              <a:tr h="1213560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2000" b="1" dirty="0" smtClean="0">
                          <a:latin typeface="Calibri"/>
                          <a:ea typeface="Times New Roman"/>
                          <a:cs typeface="Times New Roman"/>
                        </a:rPr>
                        <a:t>PRE </a:t>
                      </a:r>
                      <a:r>
                        <a:rPr lang="es-ES" sz="2000" b="1" dirty="0">
                          <a:latin typeface="Calibri"/>
                          <a:ea typeface="Times New Roman"/>
                          <a:cs typeface="Times New Roman"/>
                        </a:rPr>
                        <a:t>DESPLAZAMIENTO 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9561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7806">
                <a:tc rowSpan="4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78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Subsidiado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7357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39,0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67,9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67,9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78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Contributivo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365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71,3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78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afiliado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2827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26,1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97,3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4724385" y="2071678"/>
          <a:ext cx="4419615" cy="2643207"/>
        </p:xfrm>
        <a:graphic>
          <a:graphicData uri="http://schemas.openxmlformats.org/drawingml/2006/table">
            <a:tbl>
              <a:tblPr/>
              <a:tblGrid>
                <a:gridCol w="586749"/>
                <a:gridCol w="711985"/>
                <a:gridCol w="679547"/>
                <a:gridCol w="813778"/>
                <a:gridCol w="813778"/>
                <a:gridCol w="813778"/>
              </a:tblGrid>
              <a:tr h="677997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20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POST DESPLAZAMIENTO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78608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3042">
                <a:tc rowSpan="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Subsidiado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14236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85,0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85,0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9304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Contributivo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946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90,6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9304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afiliado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1249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98,1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14282" y="428604"/>
          <a:ext cx="5448300" cy="2585720"/>
        </p:xfrm>
        <a:graphic>
          <a:graphicData uri="http://schemas.openxmlformats.org/drawingml/2006/table">
            <a:tbl>
              <a:tblPr/>
              <a:tblGrid>
                <a:gridCol w="1209527"/>
                <a:gridCol w="1209527"/>
                <a:gridCol w="659594"/>
                <a:gridCol w="789884"/>
                <a:gridCol w="789884"/>
                <a:gridCol w="789884"/>
              </a:tblGrid>
              <a:tr h="0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20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 qué no se ha afiliado?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rowSpan="6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le interesa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sabe como afiliarse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34,5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45,2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tiene cupo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289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29,6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74,9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Otro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245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975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Perdidos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Sistema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17887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94,8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6786578" y="4643446"/>
          <a:ext cx="1288415" cy="771144"/>
        </p:xfrm>
        <a:graphic>
          <a:graphicData uri="http://schemas.openxmlformats.org/drawingml/2006/table">
            <a:tbl>
              <a:tblPr/>
              <a:tblGrid>
                <a:gridCol w="878840"/>
                <a:gridCol w="40957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latin typeface="Arial"/>
                          <a:ea typeface="Times New Roman"/>
                          <a:cs typeface="Times New Roman"/>
                        </a:rPr>
                        <a:t>No.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latin typeface="Arial"/>
                          <a:ea typeface="Times New Roman"/>
                          <a:cs typeface="Times New Roman"/>
                        </a:rPr>
                        <a:t>%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41.6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33,1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latin typeface="Arial"/>
                          <a:ea typeface="Times New Roman"/>
                          <a:cs typeface="Times New Roman"/>
                        </a:rPr>
                        <a:t>12,3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857224" y="3143248"/>
            <a:ext cx="657229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NUMERO DE COMIDAS AL DIA</a:t>
            </a:r>
            <a:endParaRPr kumimoji="0" lang="es-CO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5" name="Imagen 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52825"/>
            <a:ext cx="4943475" cy="3305175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3762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14282" y="1357298"/>
          <a:ext cx="4333871" cy="4770782"/>
        </p:xfrm>
        <a:graphic>
          <a:graphicData uri="http://schemas.openxmlformats.org/drawingml/2006/table">
            <a:tbl>
              <a:tblPr/>
              <a:tblGrid>
                <a:gridCol w="428629"/>
                <a:gridCol w="1214446"/>
                <a:gridCol w="642942"/>
                <a:gridCol w="714380"/>
                <a:gridCol w="710742"/>
                <a:gridCol w="622732"/>
              </a:tblGrid>
              <a:tr h="35339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6696">
                <a:tc rowSpan="17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Preescolar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523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2,8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Primaria incompleta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5649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29,9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44,0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48,0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Primaria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1853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9,8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62,5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5339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Secundaria incompleta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1855</a:t>
                      </a:r>
                      <a:endParaRPr lang="es-CO" sz="10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9,8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76,9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Secundaria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728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3,9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82,6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Técnico incompleto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,6</a:t>
                      </a:r>
                      <a:endParaRPr lang="es-CO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,8</a:t>
                      </a:r>
                      <a:endParaRPr lang="es-CO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83,4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Técnico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83,6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5339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Tecnológico incompleto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83,8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Tecnológico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83,9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Pregrado incmpleto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83,9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Pregrado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,3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84,2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Postgrado incompleto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84,2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Postgrado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84,3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Ninguno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10,7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15,6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99,9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Otro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12849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68,1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Perdidos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Sistema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6013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31,9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6696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571480"/>
            <a:ext cx="81277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EDUCACION PRE DESPLAZAMIENTO / POST DESPLAZAMIENTO</a:t>
            </a:r>
            <a:endParaRPr kumimoji="0" 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4572000" y="1139929"/>
          <a:ext cx="4139417" cy="5003711"/>
        </p:xfrm>
        <a:graphic>
          <a:graphicData uri="http://schemas.openxmlformats.org/drawingml/2006/table">
            <a:tbl>
              <a:tblPr/>
              <a:tblGrid>
                <a:gridCol w="428628"/>
                <a:gridCol w="1071570"/>
                <a:gridCol w="671798"/>
                <a:gridCol w="655807"/>
                <a:gridCol w="655807"/>
                <a:gridCol w="655807"/>
              </a:tblGrid>
              <a:tr h="217583">
                <a:tc gridSpan="6">
                  <a:txBody>
                    <a:bodyPr/>
                    <a:lstStyle/>
                    <a:p>
                      <a:pPr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endParaRPr lang="es-ES" sz="7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42861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4304">
                <a:tc rowSpan="17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Preescolar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633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3,4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4,5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4,5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Primaria incompleta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4935</a:t>
                      </a:r>
                      <a:endParaRPr lang="es-CO" sz="9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26,2</a:t>
                      </a:r>
                      <a:endParaRPr lang="es-CO" sz="9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35,0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39,5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Primaria 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1944</a:t>
                      </a:r>
                      <a:endParaRPr lang="es-CO" sz="9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10,3</a:t>
                      </a:r>
                      <a:endParaRPr lang="es-CO" sz="9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13,8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53,3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571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Secundaria incompleta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3149</a:t>
                      </a:r>
                      <a:endParaRPr lang="es-CO" sz="9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16,7</a:t>
                      </a:r>
                      <a:endParaRPr lang="es-CO" sz="9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22,3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75,6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Secundaria 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1571</a:t>
                      </a:r>
                      <a:endParaRPr lang="es-CO" sz="9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8,3</a:t>
                      </a:r>
                      <a:endParaRPr lang="es-CO" sz="9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11,1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86,8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Técnico incompleto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1,1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1,4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88,2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Técnico 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68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,4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,5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88,7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571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Tecnológico incompleto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39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,3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89,0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Tecnológico 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89,0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Pregrado incmpleto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89,1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Pregrado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,3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89,4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Postgrado incompleto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89,4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Postgrado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89,5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Ninguno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1452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7,7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10,3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99,8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Otro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14097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74,7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Perdidos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Sistema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4765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25,3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04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NIVEL DE INGRESOS PRE/POST</a:t>
            </a:r>
            <a:endParaRPr lang="es-CO" dirty="0"/>
          </a:p>
        </p:txBody>
      </p:sp>
      <p:pic>
        <p:nvPicPr>
          <p:cNvPr id="28674" name="Imagen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0240"/>
            <a:ext cx="4286280" cy="3929090"/>
          </a:xfrm>
          <a:prstGeom prst="rect">
            <a:avLst/>
          </a:prstGeom>
          <a:noFill/>
        </p:spPr>
      </p:pic>
      <p:pic>
        <p:nvPicPr>
          <p:cNvPr id="28673" name="Imagen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071678"/>
            <a:ext cx="4429156" cy="4000528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3752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BARRERAS PARA CONSEGUIR EMPLEO </a:t>
            </a:r>
            <a:endParaRPr lang="es-CO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643042" y="1643050"/>
          <a:ext cx="6357981" cy="3995745"/>
        </p:xfrm>
        <a:graphic>
          <a:graphicData uri="http://schemas.openxmlformats.org/drawingml/2006/table">
            <a:tbl>
              <a:tblPr/>
              <a:tblGrid>
                <a:gridCol w="357190"/>
                <a:gridCol w="3634476"/>
                <a:gridCol w="515246"/>
                <a:gridCol w="617023"/>
                <a:gridCol w="617023"/>
                <a:gridCol w="617023"/>
              </a:tblGrid>
              <a:tr h="256331">
                <a:tc gridSpan="6">
                  <a:txBody>
                    <a:bodyPr/>
                    <a:lstStyle/>
                    <a:p>
                      <a:pPr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endParaRPr lang="es-ES" sz="5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1266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6331">
                <a:tc rowSpan="8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5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5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s-CO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,3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,3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523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Discriminación por vivir en situación de desplazamiento</a:t>
                      </a:r>
                      <a:endParaRPr lang="es-CO" sz="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2218</a:t>
                      </a:r>
                      <a:endParaRPr lang="es-CO" sz="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11,8</a:t>
                      </a:r>
                      <a:endParaRPr lang="es-CO" sz="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30,5</a:t>
                      </a:r>
                      <a:endParaRPr lang="es-CO" sz="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30,8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015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Discriminación por vivir en el sector donde vive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209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1,1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2,9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33,6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015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Discriminación por el color de piel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82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,4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1,1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34,8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015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Discriminación por ser mujer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87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,5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1,2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36,0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523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Discriminación por ser de origen rural o campesino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190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1,0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2,6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38,6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015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tener  un mejor nivel de escolaridad</a:t>
                      </a:r>
                      <a:endParaRPr lang="es-CO" sz="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2084</a:t>
                      </a:r>
                      <a:endParaRPr lang="es-CO" sz="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11,0</a:t>
                      </a:r>
                      <a:endParaRPr lang="es-CO" sz="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28,6</a:t>
                      </a:r>
                      <a:endParaRPr lang="es-CO" sz="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67,2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0313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tener opciones para trabajar en lo que venía trabajando antes del desplazamiento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379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2,0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5,2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72,4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6331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5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PARTICIPACIÓN DE GRUPOS SOCIALES</a:t>
            </a:r>
            <a:endParaRPr lang="es-CO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1" name="Imagen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7572428" cy="2571768"/>
          </a:xfrm>
          <a:prstGeom prst="rect">
            <a:avLst/>
          </a:prstGeom>
          <a:noFill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3600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Imagen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857628"/>
            <a:ext cx="7500990" cy="2521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VIVIENDA – TIPO. PRE / POST</a:t>
            </a:r>
            <a:endParaRPr lang="es-CO" dirty="0"/>
          </a:p>
        </p:txBody>
      </p:sp>
      <p:pic>
        <p:nvPicPr>
          <p:cNvPr id="4" name="3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40"/>
            <a:ext cx="4000496" cy="341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000240"/>
            <a:ext cx="4219603" cy="337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VIVIENDA. MODALIDAD</a:t>
            </a:r>
            <a:endParaRPr lang="es-CO" dirty="0"/>
          </a:p>
        </p:txBody>
      </p:sp>
      <p:pic>
        <p:nvPicPr>
          <p:cNvPr id="4" name="3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4823567" cy="385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0750" y="1500174"/>
            <a:ext cx="4473250" cy="364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MOVILES DEL DESPLAZAMIENTO</a:t>
            </a:r>
            <a:endParaRPr lang="es-CO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918608" y="1193800"/>
          <a:ext cx="5306784" cy="4412344"/>
        </p:xfrm>
        <a:graphic>
          <a:graphicData uri="http://schemas.openxmlformats.org/drawingml/2006/table">
            <a:tbl>
              <a:tblPr/>
              <a:tblGrid>
                <a:gridCol w="510252"/>
                <a:gridCol w="1957428"/>
                <a:gridCol w="618192"/>
                <a:gridCol w="740304"/>
                <a:gridCol w="740304"/>
                <a:gridCol w="740304"/>
              </a:tblGrid>
              <a:tr h="193524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endParaRPr lang="es-ES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8704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3524">
                <a:tc rowSpan="1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870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Amenazas o intimidación 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16073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85,2</a:t>
                      </a:r>
                      <a:endParaRPr lang="es-CO" sz="10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88,4</a:t>
                      </a:r>
                      <a:endParaRPr lang="es-CO" sz="10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88,4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5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Atentado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448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2,4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2,5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90,8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5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Asesinato de un familiar</a:t>
                      </a:r>
                      <a:endParaRPr lang="es-CO" sz="10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809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4,3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4,4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95,3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5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Extorsión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73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95,7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5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Boleteo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95,9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5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Masacre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115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,6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,6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96,5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5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Ocupación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96,5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870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Reclutamiento forzado de un familiar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175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97,5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870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Usurpación de la vivienda o tierra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,3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,3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97,8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5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Persecución política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98,0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5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Otra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368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5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18192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96,4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Perdidos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Sistema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670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3,6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524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BIENES DESPOJADOS</a:t>
            </a:r>
            <a:endParaRPr lang="es-CO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785786" y="1285860"/>
          <a:ext cx="3786214" cy="5143538"/>
        </p:xfrm>
        <a:graphic>
          <a:graphicData uri="http://schemas.openxmlformats.org/drawingml/2006/table">
            <a:tbl>
              <a:tblPr/>
              <a:tblGrid>
                <a:gridCol w="493385"/>
                <a:gridCol w="822310"/>
                <a:gridCol w="657848"/>
                <a:gridCol w="493386"/>
                <a:gridCol w="493386"/>
                <a:gridCol w="825899"/>
              </a:tblGrid>
              <a:tr h="6877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03">
                <a:tc rowSpan="14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1401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8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Casa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9449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50,1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50,1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57,5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8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Automóvil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57,5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8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Moto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57,6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8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Otro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58,4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8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Finca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5117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27,1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27,1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85,5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8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Tierra</a:t>
                      </a:r>
                      <a:endParaRPr lang="es-CO" sz="11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2083</a:t>
                      </a:r>
                      <a:endParaRPr lang="es-CO" sz="11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11,0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11,0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96,5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8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Cultivos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97,4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8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Animales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97,9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8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Herramientas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98,1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8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Maquinaria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98,2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584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Muebles y enseres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317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99,9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877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Equipos y utensilios de cocina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8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4714876" y="1071546"/>
          <a:ext cx="4143403" cy="5357850"/>
        </p:xfrm>
        <a:graphic>
          <a:graphicData uri="http://schemas.openxmlformats.org/drawingml/2006/table">
            <a:tbl>
              <a:tblPr/>
              <a:tblGrid>
                <a:gridCol w="452727"/>
                <a:gridCol w="1474400"/>
                <a:gridCol w="482576"/>
                <a:gridCol w="577900"/>
                <a:gridCol w="577900"/>
                <a:gridCol w="577900"/>
              </a:tblGrid>
              <a:tr h="237438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endParaRPr lang="es-CO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47487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4877">
                <a:tc rowSpan="8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Fue obligado(a) a venderla barata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929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1940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Fue obligado(a) a venderla y no le pagaron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6,6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29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La vendió y le pagaron lo justo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6,8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1940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Se la quitó el banco porque no pudo pagar la deuda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699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10,9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7487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La ocuparon sin permiso ni autorización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13117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69,5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76,8</a:t>
                      </a:r>
                      <a:endParaRPr lang="es-CO" sz="1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87,6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7487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La abandonó y no sabe qué pasó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975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93,4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1940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Están viviendo familiares o amigos en ella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1135</a:t>
                      </a:r>
                      <a:endParaRPr lang="es-CO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6,6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743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17083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90,6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74877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Perdidos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Sistema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1779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7438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INDICE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ANTECEDENTES</a:t>
            </a:r>
          </a:p>
          <a:p>
            <a:r>
              <a:rPr lang="es-CO" dirty="0" smtClean="0"/>
              <a:t>OBJETIVOS</a:t>
            </a:r>
          </a:p>
          <a:p>
            <a:r>
              <a:rPr lang="es-CO" dirty="0" smtClean="0"/>
              <a:t>METODOLOGIA</a:t>
            </a:r>
          </a:p>
          <a:p>
            <a:r>
              <a:rPr lang="es-CO" dirty="0" smtClean="0"/>
              <a:t>RESULTADOS</a:t>
            </a:r>
            <a:endParaRPr lang="es-CO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RETORNO</a:t>
            </a:r>
            <a:endParaRPr lang="es-CO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928794" y="1214422"/>
          <a:ext cx="6072229" cy="1422400"/>
        </p:xfrm>
        <a:graphic>
          <a:graphicData uri="http://schemas.openxmlformats.org/drawingml/2006/table">
            <a:tbl>
              <a:tblPr/>
              <a:tblGrid>
                <a:gridCol w="809372"/>
                <a:gridCol w="941041"/>
                <a:gridCol w="941041"/>
                <a:gridCol w="1126925"/>
                <a:gridCol w="1126925"/>
                <a:gridCol w="1126925"/>
              </a:tblGrid>
              <a:tr h="0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CO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Interés de retornar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1896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10,2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16694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88,5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89,8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18590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98,6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Perdidos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Sistema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272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1785918" y="3143247"/>
          <a:ext cx="6143668" cy="3009905"/>
        </p:xfrm>
        <a:graphic>
          <a:graphicData uri="http://schemas.openxmlformats.org/drawingml/2006/table">
            <a:tbl>
              <a:tblPr/>
              <a:tblGrid>
                <a:gridCol w="500066"/>
                <a:gridCol w="2357400"/>
                <a:gridCol w="715544"/>
                <a:gridCol w="856886"/>
                <a:gridCol w="856886"/>
                <a:gridCol w="856886"/>
              </a:tblGrid>
              <a:tr h="250825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Alternativa al retorno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0165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1651">
                <a:tc rowSpan="4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Desean reubicarse en otro lugar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1801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9,5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11,0</a:t>
                      </a:r>
                      <a:endParaRPr lang="es-CO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16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Desean construir su proyecto de vida aquí</a:t>
                      </a:r>
                      <a:endParaRPr lang="es-CO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13335</a:t>
                      </a:r>
                      <a:endParaRPr lang="es-CO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70,7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81,5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92,5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16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pueden retornar ni den quedarse aquí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667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96,6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16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están seguros de qué hacer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98,6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0825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RETORNO </a:t>
            </a:r>
            <a:endParaRPr lang="es-CO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500167" y="1357298"/>
          <a:ext cx="5514981" cy="1625600"/>
        </p:xfrm>
        <a:graphic>
          <a:graphicData uri="http://schemas.openxmlformats.org/drawingml/2006/table">
            <a:tbl>
              <a:tblPr/>
              <a:tblGrid>
                <a:gridCol w="735096"/>
                <a:gridCol w="854682"/>
                <a:gridCol w="854682"/>
                <a:gridCol w="1023507"/>
                <a:gridCol w="1023507"/>
                <a:gridCol w="1023507"/>
              </a:tblGrid>
              <a:tr h="0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Condiciones de retorno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1141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16866</a:t>
                      </a:r>
                      <a:endParaRPr lang="es-CO" sz="11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89,4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93,7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18007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95,5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Perdidos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Sistema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855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4,5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500166" y="3429000"/>
          <a:ext cx="5572123" cy="2998470"/>
        </p:xfrm>
        <a:graphic>
          <a:graphicData uri="http://schemas.openxmlformats.org/drawingml/2006/table">
            <a:tbl>
              <a:tblPr/>
              <a:tblGrid>
                <a:gridCol w="571504"/>
                <a:gridCol w="2019560"/>
                <a:gridCol w="649102"/>
                <a:gridCol w="777319"/>
                <a:gridCol w="777319"/>
                <a:gridCol w="777319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rowSpan="7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Porque persisten las condiciones que generaron el desplazamiento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7390</a:t>
                      </a:r>
                      <a:endParaRPr lang="es-CO" sz="11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39,2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44,7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44,7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Porque el estado no brinda las garantías necesarias para el retorno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6948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36,8</a:t>
                      </a:r>
                      <a:endParaRPr lang="es-CO" sz="11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42,0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86,7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Porque la familia no tiene a donde llegar, perdió la vivienda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969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92,6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Porque no tienen de qué vivir en el lugar de donde los desplazaron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455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95,4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Otra razón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321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97,3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NS/NR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447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16530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87,6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Perdidos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Sistema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2332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 VJR</a:t>
            </a:r>
            <a:endParaRPr lang="es-CO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857356" y="1428736"/>
          <a:ext cx="5072097" cy="1724406"/>
        </p:xfrm>
        <a:graphic>
          <a:graphicData uri="http://schemas.openxmlformats.org/drawingml/2006/table">
            <a:tbl>
              <a:tblPr/>
              <a:tblGrid>
                <a:gridCol w="500066"/>
                <a:gridCol w="796433"/>
                <a:gridCol w="822107"/>
                <a:gridCol w="984497"/>
                <a:gridCol w="984497"/>
                <a:gridCol w="984497"/>
              </a:tblGrid>
              <a:tr h="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900" dirty="0" smtClean="0">
                          <a:latin typeface="Arial"/>
                          <a:ea typeface="Times New Roman"/>
                        </a:rPr>
                        <a:t>CONOCE</a:t>
                      </a:r>
                      <a:r>
                        <a:rPr lang="es-CO" sz="900" baseline="0" dirty="0" smtClean="0">
                          <a:latin typeface="Arial"/>
                          <a:ea typeface="Times New Roman"/>
                        </a:rPr>
                        <a:t> LA VERDAD SOBRE SU DESPLAZAMIENTO?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900" dirty="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900" dirty="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Frecuencia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 válido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 acumulado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Válidos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Si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8367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44,4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46,0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46,0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No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9808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52,0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54,0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Total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18175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96,4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9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Perdido</a:t>
                      </a: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Sistema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687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3,6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9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9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Total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18862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9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900" dirty="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928794" y="3643314"/>
          <a:ext cx="5000660" cy="2000263"/>
        </p:xfrm>
        <a:graphic>
          <a:graphicData uri="http://schemas.openxmlformats.org/drawingml/2006/table">
            <a:tbl>
              <a:tblPr/>
              <a:tblGrid>
                <a:gridCol w="428628"/>
                <a:gridCol w="1012889"/>
                <a:gridCol w="774975"/>
                <a:gridCol w="928056"/>
                <a:gridCol w="928056"/>
                <a:gridCol w="928056"/>
              </a:tblGrid>
              <a:tr h="220345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 b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Interesados(as</a:t>
                      </a:r>
                      <a:r>
                        <a:rPr lang="es-CO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) en procesos de Recuperación de la Memoria</a:t>
                      </a: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0854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Frecuencia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 válido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 acumulado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4274">
                <a:tc rowSpan="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Válidos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Si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4105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21,8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27,8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27,8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27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No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10686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56,7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72,2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27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Total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14791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78,4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274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Sistema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4071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21,6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274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Total</a:t>
                      </a: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18862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 dirty="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VJR</a:t>
            </a:r>
            <a:endParaRPr lang="es-CO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2357422" y="1571612"/>
          <a:ext cx="4657725" cy="2292131"/>
        </p:xfrm>
        <a:graphic>
          <a:graphicData uri="http://schemas.openxmlformats.org/drawingml/2006/table">
            <a:tbl>
              <a:tblPr/>
              <a:tblGrid>
                <a:gridCol w="620317"/>
                <a:gridCol w="721921"/>
                <a:gridCol w="721921"/>
                <a:gridCol w="864522"/>
                <a:gridCol w="864522"/>
                <a:gridCol w="864522"/>
              </a:tblGrid>
              <a:tr h="509363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800" dirty="0" smtClean="0">
                          <a:latin typeface="Arial"/>
                          <a:ea typeface="Times New Roman"/>
                        </a:rPr>
                        <a:t>RECONOCE</a:t>
                      </a:r>
                      <a:r>
                        <a:rPr lang="es-CO" sz="800" baseline="0" dirty="0" smtClean="0">
                          <a:latin typeface="Arial"/>
                          <a:ea typeface="Times New Roman"/>
                        </a:rPr>
                        <a:t> ALGUNA ACCION JUDICIAL CONTRA VICTIMARIOS?</a:t>
                      </a:r>
                      <a:endParaRPr lang="es-CO" sz="800" dirty="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936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 dirty="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Frecuencia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 válido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 acumulado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4681">
                <a:tc rowSpan="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Válidos</a:t>
                      </a: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Si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834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4,4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4,7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4,7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68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No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16915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89,7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95,3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68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Total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17749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94,1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68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Perdidos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Sistema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1113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5,9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681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Total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18862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 dirty="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1643042" y="4286256"/>
          <a:ext cx="5786437" cy="1785952"/>
        </p:xfrm>
        <a:graphic>
          <a:graphicData uri="http://schemas.openxmlformats.org/drawingml/2006/table">
            <a:tbl>
              <a:tblPr/>
              <a:tblGrid>
                <a:gridCol w="771279"/>
                <a:gridCol w="896750"/>
                <a:gridCol w="896750"/>
                <a:gridCol w="1073886"/>
                <a:gridCol w="1073886"/>
                <a:gridCol w="1073886"/>
              </a:tblGrid>
              <a:tr h="223244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900" b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s-CO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¿Siente que le han restituido derechos? </a:t>
                      </a:r>
                      <a:endParaRPr lang="es-CO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44648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Frecuencia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 válido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Porcentaje acumulado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244">
                <a:tc rowSpan="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Válidos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Si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746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4,1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4,1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324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No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17404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92,3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95,9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324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Total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18150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96,2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3244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Perdidos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Sistema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712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3,8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3244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Total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18862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CO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100,0</a:t>
                      </a:r>
                      <a:endParaRPr lang="es-CO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800" dirty="0">
                        <a:latin typeface="Arial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SATISFACCIÓN - LA UAO</a:t>
            </a:r>
            <a:endParaRPr lang="es-CO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857356" y="1142982"/>
          <a:ext cx="5429288" cy="2357456"/>
        </p:xfrm>
        <a:graphic>
          <a:graphicData uri="http://schemas.openxmlformats.org/drawingml/2006/table">
            <a:tbl>
              <a:tblPr/>
              <a:tblGrid>
                <a:gridCol w="571504"/>
                <a:gridCol w="993079"/>
                <a:gridCol w="841509"/>
                <a:gridCol w="1007732"/>
                <a:gridCol w="1007732"/>
                <a:gridCol w="1007732"/>
              </a:tblGrid>
              <a:tr h="294682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Utilización </a:t>
                      </a: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 los servicios de la UAO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893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4682">
                <a:tc rowSpan="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16559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87,8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91,7</a:t>
                      </a:r>
                      <a:endParaRPr lang="es-CO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91,7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46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1505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8,0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8,3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46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18064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95,8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Perdidos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Sistema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798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4682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714480" y="3643314"/>
          <a:ext cx="5572123" cy="2598548"/>
        </p:xfrm>
        <a:graphic>
          <a:graphicData uri="http://schemas.openxmlformats.org/drawingml/2006/table">
            <a:tbl>
              <a:tblPr/>
              <a:tblGrid>
                <a:gridCol w="1295532"/>
                <a:gridCol w="1295532"/>
                <a:gridCol w="649102"/>
                <a:gridCol w="777319"/>
                <a:gridCol w="777319"/>
                <a:gridCol w="777319"/>
              </a:tblGrid>
              <a:tr h="0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Servicios de la UAO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rowSpan="6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Totalmente satisfecho(a)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5257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27,9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29,8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29,8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Parcialmente satisfecho(a)</a:t>
                      </a:r>
                      <a:endParaRPr lang="es-CO" sz="11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5343</a:t>
                      </a:r>
                      <a:endParaRPr lang="es-CO" sz="11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28,3</a:t>
                      </a:r>
                      <a:endParaRPr lang="es-CO" sz="11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30,3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60,1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satisfecho(a)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5914</a:t>
                      </a:r>
                      <a:endParaRPr lang="es-CO" sz="11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31,4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33,5</a:t>
                      </a:r>
                      <a:endParaRPr lang="es-CO" sz="11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93,6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Otro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40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93,8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NS/NR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1094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5,8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17648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93,6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Perdidos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Sistema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1214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UAO</a:t>
            </a:r>
            <a:endParaRPr lang="es-CO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42844" y="1547789"/>
          <a:ext cx="4214841" cy="3524285"/>
        </p:xfrm>
        <a:graphic>
          <a:graphicData uri="http://schemas.openxmlformats.org/drawingml/2006/table">
            <a:tbl>
              <a:tblPr/>
              <a:tblGrid>
                <a:gridCol w="405276"/>
                <a:gridCol w="1555080"/>
                <a:gridCol w="490896"/>
                <a:gridCol w="587863"/>
                <a:gridCol w="587863"/>
                <a:gridCol w="587863"/>
              </a:tblGrid>
              <a:tr h="169431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10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Razones de insatisfacción</a:t>
                      </a:r>
                      <a:endParaRPr lang="es-CO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6964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5315">
                <a:tc rowSpan="5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Se siente discriminado(a) en la atención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1906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10,1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16,1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16,1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4219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Los servicios que prestan no son suficientes para las necesidades a resolver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3176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16,8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26,8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42,9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531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Los procesos de atención son demorados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4626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24,5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39,0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81,9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8994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Los procesos de </a:t>
                      </a:r>
                      <a:r>
                        <a:rPr lang="es-ES" sz="9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atención </a:t>
                      </a: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son claros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642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3,4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5,4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87,3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737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Los procesos de atención no son efectivos (no resuelven la situación) 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625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3,3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5,3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92,6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4500562" y="1428737"/>
          <a:ext cx="4500563" cy="3714774"/>
        </p:xfrm>
        <a:graphic>
          <a:graphicData uri="http://schemas.openxmlformats.org/drawingml/2006/table">
            <a:tbl>
              <a:tblPr/>
              <a:tblGrid>
                <a:gridCol w="357190"/>
                <a:gridCol w="1822381"/>
                <a:gridCol w="505377"/>
                <a:gridCol w="605205"/>
                <a:gridCol w="605205"/>
                <a:gridCol w="605205"/>
              </a:tblGrid>
              <a:tr h="282645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CO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Propuestas de mejoramiento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6529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5292">
                <a:tc rowSpan="4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Mejorar la calidad humana de la atención </a:t>
                      </a:r>
                      <a:endParaRPr lang="es-CO" sz="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3184</a:t>
                      </a:r>
                      <a:endParaRPr lang="es-CO" sz="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16,9</a:t>
                      </a:r>
                      <a:endParaRPr lang="es-CO" sz="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23,2</a:t>
                      </a:r>
                      <a:endParaRPr lang="es-CO" sz="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23,2</a:t>
                      </a:r>
                      <a:endParaRPr lang="es-CO" sz="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944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Desarrollar servicios acordes a las necesidades de la población en situación de desplazamiento </a:t>
                      </a:r>
                      <a:endParaRPr lang="es-CO" sz="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2915</a:t>
                      </a:r>
                      <a:endParaRPr lang="es-CO" sz="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15,5</a:t>
                      </a:r>
                      <a:endParaRPr lang="es-CO" sz="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21,3</a:t>
                      </a:r>
                      <a:endParaRPr lang="es-CO" sz="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44,5</a:t>
                      </a:r>
                      <a:endParaRPr lang="es-CO" sz="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0378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Agilizar los procesos de atención </a:t>
                      </a:r>
                      <a:endParaRPr lang="es-CO" sz="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5170</a:t>
                      </a:r>
                      <a:endParaRPr lang="es-CO" sz="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27,4</a:t>
                      </a:r>
                      <a:endParaRPr lang="es-CO" sz="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37,7</a:t>
                      </a:r>
                      <a:endParaRPr lang="es-CO" sz="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82,2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0567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Mejorar los mecanismos y las formas de comunicar la información 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720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3,8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5,2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87,4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82645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6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EDUCACIÓN</a:t>
            </a:r>
            <a:endParaRPr lang="es-CO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643042" y="1071546"/>
          <a:ext cx="5857916" cy="1714512"/>
        </p:xfrm>
        <a:graphic>
          <a:graphicData uri="http://schemas.openxmlformats.org/drawingml/2006/table">
            <a:tbl>
              <a:tblPr/>
              <a:tblGrid>
                <a:gridCol w="525693"/>
                <a:gridCol w="1877572"/>
                <a:gridCol w="826122"/>
                <a:gridCol w="994467"/>
                <a:gridCol w="817031"/>
                <a:gridCol w="817031"/>
              </a:tblGrid>
              <a:tr h="214314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42862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4314">
                <a:tc rowSpan="4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1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Totalmente satisfecho(a)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7971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42,3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44,3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44,3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1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Parcialmente satisfecho(a)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4071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21,6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22,6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66,9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1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satisfecho(a)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3302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18,3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85,2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314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785918" y="3000372"/>
          <a:ext cx="5500728" cy="3652547"/>
        </p:xfrm>
        <a:graphic>
          <a:graphicData uri="http://schemas.openxmlformats.org/drawingml/2006/table">
            <a:tbl>
              <a:tblPr/>
              <a:tblGrid>
                <a:gridCol w="285752"/>
                <a:gridCol w="2450740"/>
                <a:gridCol w="601890"/>
                <a:gridCol w="720782"/>
                <a:gridCol w="720782"/>
                <a:gridCol w="720782"/>
              </a:tblGrid>
              <a:tr h="138507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Razones de insatisfacción</a:t>
                      </a:r>
                      <a:endParaRPr lang="es-CO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5686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8431">
                <a:tc rowSpan="7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3529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Se siente discriminado en los servicios y procesos educativos ((a))  </a:t>
                      </a:r>
                      <a:endParaRPr lang="es-CO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1010</a:t>
                      </a:r>
                      <a:endParaRPr lang="es-CO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5,4</a:t>
                      </a:r>
                      <a:endParaRPr lang="es-CO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12,8</a:t>
                      </a:r>
                      <a:endParaRPr lang="es-CO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12,8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1372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El tipo de educación no es acorde a las necesidades, condiciones e intereses de su </a:t>
                      </a:r>
                      <a:r>
                        <a:rPr lang="es-ES" sz="800" b="1" dirty="0" err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flia</a:t>
                      </a: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s-ES" sz="800" b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es-CO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1235</a:t>
                      </a:r>
                      <a:endParaRPr lang="es-CO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6,5</a:t>
                      </a:r>
                      <a:endParaRPr lang="es-CO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15,6</a:t>
                      </a:r>
                      <a:endParaRPr lang="es-CO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28,5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5686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La calidad de la educación no es buena </a:t>
                      </a:r>
                      <a:endParaRPr lang="es-CO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1323</a:t>
                      </a:r>
                      <a:endParaRPr lang="es-CO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7,0</a:t>
                      </a:r>
                      <a:endParaRPr lang="es-CO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16,7</a:t>
                      </a:r>
                      <a:endParaRPr lang="es-CO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45,2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3529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hay dinero para asumir los costos asociados a la educación </a:t>
                      </a:r>
                      <a:endParaRPr lang="es-CO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3201</a:t>
                      </a:r>
                      <a:endParaRPr lang="es-CO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17,0</a:t>
                      </a:r>
                      <a:endParaRPr lang="es-CO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40,5</a:t>
                      </a:r>
                      <a:endParaRPr lang="es-CO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85,7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843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hay cupos disponibles 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2,4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88,1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5686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Le han negado los servicios educativos 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138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1,7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89,8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8431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SALUD</a:t>
            </a:r>
            <a:endParaRPr lang="es-CO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857356" y="1071546"/>
          <a:ext cx="5572124" cy="1625600"/>
        </p:xfrm>
        <a:graphic>
          <a:graphicData uri="http://schemas.openxmlformats.org/drawingml/2006/table">
            <a:tbl>
              <a:tblPr/>
              <a:tblGrid>
                <a:gridCol w="1349258"/>
                <a:gridCol w="1349258"/>
                <a:gridCol w="625705"/>
                <a:gridCol w="749301"/>
                <a:gridCol w="749301"/>
                <a:gridCol w="749301"/>
              </a:tblGrid>
              <a:tr h="203200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Servicios de salud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Totalmente satisfecho(a)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7527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39,9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41,8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41,8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Parcialmente satisfecho(a)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4366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24,3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66,1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satisfecho(a)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4566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24,2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25,4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91,5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000099" y="2837524"/>
          <a:ext cx="7072364" cy="3263338"/>
        </p:xfrm>
        <a:graphic>
          <a:graphicData uri="http://schemas.openxmlformats.org/drawingml/2006/table">
            <a:tbl>
              <a:tblPr/>
              <a:tblGrid>
                <a:gridCol w="2832049"/>
                <a:gridCol w="923296"/>
                <a:gridCol w="1105673"/>
                <a:gridCol w="1105673"/>
                <a:gridCol w="1105673"/>
              </a:tblGrid>
              <a:tr h="193215">
                <a:tc gridSpan="5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endParaRPr lang="es-ES" sz="5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864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3215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,1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728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Se siente discriminado(a) en la atención ((a))  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1030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5,5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11,4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11,6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728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Los servicios de salud son  muy demorados 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2303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12,2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25,4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37,0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092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hay claridad para las personas  de los procesos para acceder a los servicios de salud 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1777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9,4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19,6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56,6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092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La atención en salud no es efectiva para resolver los problemas de salud  (no resuelven los problema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1716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9,1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18,9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75,5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092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 se cubre la totalidad de los servicios y medicamentos que se necesitan  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1072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5,7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11,8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91,4</a:t>
                      </a:r>
                      <a:endParaRPr lang="es-CO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3215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endParaRPr lang="es-CO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CONSIDERACIONES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ANALISIS SITUACIONAL</a:t>
            </a:r>
          </a:p>
          <a:p>
            <a:r>
              <a:rPr lang="es-CO" dirty="0" smtClean="0"/>
              <a:t>BASE DE DATOS</a:t>
            </a:r>
          </a:p>
          <a:p>
            <a:r>
              <a:rPr lang="es-CO" dirty="0" smtClean="0"/>
              <a:t>OFERTA. ACCESO, ACCESIBILIDAD, CALIDAD, COBERTURA.</a:t>
            </a:r>
          </a:p>
          <a:p>
            <a:r>
              <a:rPr lang="es-CO" dirty="0" smtClean="0"/>
              <a:t>LINEAMIENTOS LEGISLATIVOS</a:t>
            </a:r>
          </a:p>
          <a:p>
            <a:r>
              <a:rPr lang="es-CO" smtClean="0"/>
              <a:t>LEY </a:t>
            </a:r>
            <a:r>
              <a:rPr lang="es-CO" dirty="0" smtClean="0"/>
              <a:t>DE VICTIMAS</a:t>
            </a:r>
          </a:p>
          <a:p>
            <a:endParaRPr lang="es-CO" dirty="0" smtClean="0"/>
          </a:p>
          <a:p>
            <a:endParaRPr lang="es-CO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ACCIONES 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CAPACITACIÓN SISTEMA DE INFORMACIÓN.</a:t>
            </a:r>
          </a:p>
          <a:p>
            <a:r>
              <a:rPr lang="es-CO" dirty="0" smtClean="0"/>
              <a:t>ENTREGA DE DOCUMENTO IMPRESO </a:t>
            </a:r>
          </a:p>
          <a:p>
            <a:r>
              <a:rPr lang="es-CO" dirty="0" smtClean="0"/>
              <a:t>SOCIALIZACIÓN CMAIPSD</a:t>
            </a:r>
          </a:p>
          <a:p>
            <a:endParaRPr lang="es-CO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ANTECEDENTES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Conflicto armado.</a:t>
            </a:r>
          </a:p>
          <a:p>
            <a:r>
              <a:rPr lang="es-CO" dirty="0" smtClean="0"/>
              <a:t>Legislación. Leyes – Sentencia – Autos. 314, 052, 383, 219.</a:t>
            </a:r>
          </a:p>
          <a:p>
            <a:r>
              <a:rPr lang="es-CO" dirty="0" smtClean="0"/>
              <a:t>PSD. 19.328 </a:t>
            </a:r>
            <a:r>
              <a:rPr lang="es-CO" dirty="0" err="1" smtClean="0"/>
              <a:t>Flias</a:t>
            </a:r>
            <a:r>
              <a:rPr lang="es-CO" dirty="0" smtClean="0"/>
              <a:t>/78.984 Febrero 2011.</a:t>
            </a:r>
          </a:p>
          <a:p>
            <a:endParaRPr lang="es-CO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es-CO" sz="2800" dirty="0" smtClean="0"/>
              <a:t>OBJETIVOS </a:t>
            </a:r>
            <a:endParaRPr lang="es-CO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MX" sz="2000" b="1" dirty="0" smtClean="0"/>
              <a:t>GENERAL</a:t>
            </a:r>
            <a:endParaRPr lang="es-CO" sz="2000" dirty="0"/>
          </a:p>
          <a:p>
            <a:r>
              <a:rPr lang="es-MX" sz="2000" dirty="0"/>
              <a:t>Caracterizar las condiciones socioeconómicas del 30% de la  población en situación registrada </a:t>
            </a:r>
            <a:r>
              <a:rPr lang="es-MX" sz="2000" dirty="0" smtClean="0"/>
              <a:t>en  Acción </a:t>
            </a:r>
            <a:r>
              <a:rPr lang="es-MX" sz="2000" dirty="0"/>
              <a:t>Social asentada en el municipio de Santiago de Cali. </a:t>
            </a:r>
            <a:endParaRPr lang="es-MX" sz="2000" dirty="0" smtClean="0"/>
          </a:p>
          <a:p>
            <a:pPr>
              <a:buNone/>
            </a:pPr>
            <a:r>
              <a:rPr lang="es-CO" sz="2000" b="1" dirty="0" smtClean="0"/>
              <a:t>ESPECIFICO </a:t>
            </a:r>
            <a:r>
              <a:rPr lang="es-CO" sz="2000" b="1" dirty="0"/>
              <a:t>1</a:t>
            </a:r>
            <a:endParaRPr lang="es-CO" sz="2000" dirty="0"/>
          </a:p>
          <a:p>
            <a:r>
              <a:rPr lang="es-CO" sz="2000" dirty="0"/>
              <a:t>Diseñar y aplicar un instrumento – encuesta al 30% de personas en situación de desplazamiento que permita construir una base de datos sobre condiciones socioeconómicas de acuerdo a estándares legales nacionales.</a:t>
            </a:r>
          </a:p>
          <a:p>
            <a:pPr>
              <a:buNone/>
            </a:pPr>
            <a:r>
              <a:rPr lang="es-CO" sz="2000" b="1" dirty="0" smtClean="0"/>
              <a:t>ESPECIFICO 2</a:t>
            </a:r>
            <a:endParaRPr lang="es-CO" sz="2000" dirty="0"/>
          </a:p>
          <a:p>
            <a:r>
              <a:rPr lang="es-CO" sz="2000" dirty="0"/>
              <a:t>Implementar un sistema de información apropiado a los requerimientos legales para la atención de la población en situación de desplazamiento, en concertación con la Administración Municipal y el apoyo de Acción Social</a:t>
            </a:r>
            <a:r>
              <a:rPr lang="es-CO" sz="2000" dirty="0" smtClean="0"/>
              <a:t>.</a:t>
            </a:r>
            <a:r>
              <a:rPr lang="es-MX" sz="2000" b="1" dirty="0"/>
              <a:t> </a:t>
            </a:r>
            <a:endParaRPr lang="es-CO" sz="2000" dirty="0"/>
          </a:p>
          <a:p>
            <a:endParaRPr lang="es-CO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METODOLOGIA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lnSpcReduction="10000"/>
          </a:bodyPr>
          <a:lstStyle/>
          <a:p>
            <a:r>
              <a:rPr lang="es-CO" b="1" dirty="0" smtClean="0"/>
              <a:t>TIPO DE ESTUDIO. Estudio Descriptivo</a:t>
            </a:r>
          </a:p>
          <a:p>
            <a:r>
              <a:rPr lang="es-CO" b="1" dirty="0" smtClean="0"/>
              <a:t>POBLACION. 30% PSD registrada en SIPOD.</a:t>
            </a:r>
          </a:p>
          <a:p>
            <a:r>
              <a:rPr lang="es-CO" b="1" dirty="0" smtClean="0"/>
              <a:t>META:5.798 Hogares </a:t>
            </a:r>
          </a:p>
          <a:p>
            <a:r>
              <a:rPr lang="es-CO" b="1" dirty="0" smtClean="0"/>
              <a:t>POBLACION ENCUESTADA: 6.904 Hogares</a:t>
            </a:r>
          </a:p>
          <a:p>
            <a:r>
              <a:rPr lang="es-CO" b="1" dirty="0" err="1" smtClean="0"/>
              <a:t>Enfasis</a:t>
            </a:r>
            <a:r>
              <a:rPr lang="es-CO" b="1" dirty="0" smtClean="0"/>
              <a:t> en comunas 1, 13, 14, 15, 18, 20, 21. </a:t>
            </a:r>
          </a:p>
          <a:p>
            <a:r>
              <a:rPr lang="es-CO" b="1" dirty="0" smtClean="0"/>
              <a:t>INSTRUMENTO. Encuesta estructurada, preguntas cerradas de opción </a:t>
            </a:r>
            <a:r>
              <a:rPr lang="es-CO" b="1" dirty="0" err="1" smtClean="0"/>
              <a:t>multiple</a:t>
            </a:r>
            <a:r>
              <a:rPr lang="es-CO" b="1" dirty="0" smtClean="0"/>
              <a:t>. </a:t>
            </a:r>
            <a:r>
              <a:rPr lang="es-CO" b="1" dirty="0" err="1" smtClean="0"/>
              <a:t>Modulos</a:t>
            </a:r>
            <a:r>
              <a:rPr lang="es-CO" b="1" dirty="0" smtClean="0"/>
              <a:t>. Identificación, DHESC, Reparación integral.</a:t>
            </a:r>
          </a:p>
          <a:p>
            <a:pPr>
              <a:buFontTx/>
              <a:buChar char="-"/>
            </a:pPr>
            <a:endParaRPr lang="es-CO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CO" b="1" dirty="0" smtClean="0"/>
              <a:t> </a:t>
            </a:r>
            <a:r>
              <a:rPr lang="es-CO" b="1" dirty="0"/>
              <a:t>FASES DEL ESTUDIO </a:t>
            </a:r>
            <a:endParaRPr lang="es-CO" dirty="0"/>
          </a:p>
          <a:p>
            <a:pPr>
              <a:buNone/>
            </a:pPr>
            <a:endParaRPr lang="es-CO" dirty="0"/>
          </a:p>
          <a:p>
            <a:pPr lvl="0"/>
            <a:r>
              <a:rPr lang="es-CO" dirty="0" smtClean="0"/>
              <a:t>Alistamiento</a:t>
            </a:r>
            <a:endParaRPr lang="es-CO" dirty="0"/>
          </a:p>
          <a:p>
            <a:pPr lvl="0"/>
            <a:r>
              <a:rPr lang="es-CO" dirty="0"/>
              <a:t>Jornadas de recolección -Validación de </a:t>
            </a:r>
            <a:r>
              <a:rPr lang="es-CO" dirty="0" smtClean="0"/>
              <a:t>información.</a:t>
            </a:r>
            <a:endParaRPr lang="es-CO" dirty="0"/>
          </a:p>
          <a:p>
            <a:pPr lvl="0"/>
            <a:r>
              <a:rPr lang="es-CO" dirty="0"/>
              <a:t>Elaboración y socialización de  informe.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RESULTADOS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s-CO" dirty="0" smtClean="0"/>
          </a:p>
          <a:p>
            <a:pPr algn="ctr">
              <a:buNone/>
            </a:pPr>
            <a:endParaRPr lang="es-CO" dirty="0"/>
          </a:p>
          <a:p>
            <a:pPr algn="ctr">
              <a:buNone/>
            </a:pPr>
            <a:r>
              <a:rPr lang="es-CO" dirty="0" smtClean="0"/>
              <a:t>INFORMACION GENERAL </a:t>
            </a:r>
          </a:p>
          <a:p>
            <a:pPr algn="ctr">
              <a:buNone/>
            </a:pPr>
            <a:endParaRPr lang="es-CO" dirty="0" smtClean="0"/>
          </a:p>
          <a:p>
            <a:pPr algn="ctr">
              <a:buNone/>
            </a:pPr>
            <a:r>
              <a:rPr lang="es-CO" dirty="0" smtClean="0"/>
              <a:t>PARTICIPACIÓN </a:t>
            </a:r>
            <a:endParaRPr lang="es-CO" dirty="0"/>
          </a:p>
          <a:p>
            <a:pPr algn="ctr">
              <a:buNone/>
            </a:pPr>
            <a:endParaRPr lang="es-CO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POR TERRITORIO</a:t>
            </a:r>
            <a:endParaRPr lang="es-CO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6715140" y="4857760"/>
          <a:ext cx="1329055" cy="1156716"/>
        </p:xfrm>
        <a:graphic>
          <a:graphicData uri="http://schemas.openxmlformats.org/drawingml/2006/table">
            <a:tbl>
              <a:tblPr/>
              <a:tblGrid>
                <a:gridCol w="878840"/>
                <a:gridCol w="45021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COMUNA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%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46.6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latin typeface="Arial"/>
                          <a:ea typeface="Times New Roman"/>
                          <a:cs typeface="Times New Roman"/>
                        </a:rPr>
                        <a:t>94.6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pic>
        <p:nvPicPr>
          <p:cNvPr id="4097" name="Imagen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14488"/>
            <a:ext cx="4591050" cy="3667125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124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SEXO / ETNIA</a:t>
            </a:r>
            <a:endParaRPr lang="es-CO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14282" y="2214552"/>
          <a:ext cx="3857651" cy="3429026"/>
        </p:xfrm>
        <a:graphic>
          <a:graphicData uri="http://schemas.openxmlformats.org/drawingml/2006/table">
            <a:tbl>
              <a:tblPr/>
              <a:tblGrid>
                <a:gridCol w="552553"/>
                <a:gridCol w="590978"/>
                <a:gridCol w="590978"/>
                <a:gridCol w="707714"/>
                <a:gridCol w="707714"/>
                <a:gridCol w="707714"/>
              </a:tblGrid>
              <a:tr h="489861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Tabla 1. Participación por Sexo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97972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Frecuencia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válido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Porcentaje acumulado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9861">
                <a:tc rowSpan="4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Válidos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209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  <a:tabLst>
                          <a:tab pos="368935" algn="ctr"/>
                          <a:tab pos="700405" algn="r"/>
                        </a:tabLs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		1,1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1,1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89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Mujeres</a:t>
                      </a:r>
                      <a:endParaRPr lang="es-CO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10031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53,2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53,2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54,3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89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Hombres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8622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45,7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45,7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89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18862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s-E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es-CO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24577" name="Lienzo 4"/>
          <p:cNvGrpSpPr>
            <a:grpSpLocks/>
          </p:cNvGrpSpPr>
          <p:nvPr/>
        </p:nvGrpSpPr>
        <p:grpSpPr bwMode="auto">
          <a:xfrm>
            <a:off x="4214810" y="2071678"/>
            <a:ext cx="4500594" cy="4000497"/>
            <a:chOff x="0" y="0"/>
            <a:chExt cx="54146" cy="44035"/>
          </a:xfrm>
        </p:grpSpPr>
        <p:sp>
          <p:nvSpPr>
            <p:cNvPr id="24623" name="AutoShape 47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4146" cy="4324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786"/>
              <a:ext cx="54146" cy="4324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>
              <a:off x="6845" y="36379"/>
              <a:ext cx="46755" cy="6"/>
            </a:xfrm>
            <a:prstGeom prst="line">
              <a:avLst/>
            </a:prstGeom>
            <a:noFill/>
            <a:ln w="9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12693" y="36379"/>
              <a:ext cx="7" cy="609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19704" y="36379"/>
              <a:ext cx="6" cy="609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>
              <a:off x="26720" y="36379"/>
              <a:ext cx="7" cy="609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33731" y="36379"/>
              <a:ext cx="6" cy="609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40741" y="36379"/>
              <a:ext cx="6" cy="609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47758" y="36379"/>
              <a:ext cx="6" cy="609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25679" y="40951"/>
              <a:ext cx="9144" cy="1200"/>
            </a:xfrm>
            <a:custGeom>
              <a:avLst/>
              <a:gdLst>
                <a:gd name="T0" fmla="*/ 18407 w 1689"/>
                <a:gd name="T1" fmla="*/ 94066 h 222"/>
                <a:gd name="T2" fmla="*/ 36814 w 1689"/>
                <a:gd name="T3" fmla="*/ 22165 h 222"/>
                <a:gd name="T4" fmla="*/ 72546 w 1689"/>
                <a:gd name="T5" fmla="*/ 2162 h 222"/>
                <a:gd name="T6" fmla="*/ 54680 w 1689"/>
                <a:gd name="T7" fmla="*/ 22165 h 222"/>
                <a:gd name="T8" fmla="*/ 54680 w 1689"/>
                <a:gd name="T9" fmla="*/ 41086 h 222"/>
                <a:gd name="T10" fmla="*/ 27069 w 1689"/>
                <a:gd name="T11" fmla="*/ 41086 h 222"/>
                <a:gd name="T12" fmla="*/ 141843 w 1689"/>
                <a:gd name="T13" fmla="*/ 108662 h 222"/>
                <a:gd name="T14" fmla="*/ 191109 w 1689"/>
                <a:gd name="T15" fmla="*/ 44330 h 222"/>
                <a:gd name="T16" fmla="*/ 191650 w 1689"/>
                <a:gd name="T17" fmla="*/ 95688 h 222"/>
                <a:gd name="T18" fmla="*/ 150505 w 1689"/>
                <a:gd name="T19" fmla="*/ 21624 h 222"/>
                <a:gd name="T20" fmla="*/ 230089 w 1689"/>
                <a:gd name="T21" fmla="*/ 27030 h 222"/>
                <a:gd name="T22" fmla="*/ 171078 w 1689"/>
                <a:gd name="T23" fmla="*/ 23787 h 222"/>
                <a:gd name="T24" fmla="*/ 202478 w 1689"/>
                <a:gd name="T25" fmla="*/ 77307 h 222"/>
                <a:gd name="T26" fmla="*/ 268527 w 1689"/>
                <a:gd name="T27" fmla="*/ 94066 h 222"/>
                <a:gd name="T28" fmla="*/ 267444 w 1689"/>
                <a:gd name="T29" fmla="*/ 36761 h 222"/>
                <a:gd name="T30" fmla="*/ 289100 w 1689"/>
                <a:gd name="T31" fmla="*/ 44330 h 222"/>
                <a:gd name="T32" fmla="*/ 268527 w 1689"/>
                <a:gd name="T33" fmla="*/ 73523 h 222"/>
                <a:gd name="T34" fmla="*/ 338366 w 1689"/>
                <a:gd name="T35" fmla="*/ 92444 h 222"/>
                <a:gd name="T36" fmla="*/ 303176 w 1689"/>
                <a:gd name="T37" fmla="*/ 69738 h 222"/>
                <a:gd name="T38" fmla="*/ 322124 w 1689"/>
                <a:gd name="T39" fmla="*/ 75145 h 222"/>
                <a:gd name="T40" fmla="*/ 345404 w 1689"/>
                <a:gd name="T41" fmla="*/ 73523 h 222"/>
                <a:gd name="T42" fmla="*/ 364352 w 1689"/>
                <a:gd name="T43" fmla="*/ 94066 h 222"/>
                <a:gd name="T44" fmla="*/ 397377 w 1689"/>
                <a:gd name="T45" fmla="*/ 36761 h 222"/>
                <a:gd name="T46" fmla="*/ 446643 w 1689"/>
                <a:gd name="T47" fmla="*/ 60008 h 222"/>
                <a:gd name="T48" fmla="*/ 399001 w 1689"/>
                <a:gd name="T49" fmla="*/ 85957 h 222"/>
                <a:gd name="T50" fmla="*/ 398460 w 1689"/>
                <a:gd name="T51" fmla="*/ 59467 h 222"/>
                <a:gd name="T52" fmla="*/ 428777 w 1689"/>
                <a:gd name="T53" fmla="*/ 60548 h 222"/>
                <a:gd name="T54" fmla="*/ 398460 w 1689"/>
                <a:gd name="T55" fmla="*/ 59467 h 222"/>
                <a:gd name="T56" fmla="*/ 489954 w 1689"/>
                <a:gd name="T57" fmla="*/ 25409 h 222"/>
                <a:gd name="T58" fmla="*/ 489954 w 1689"/>
                <a:gd name="T59" fmla="*/ 95688 h 222"/>
                <a:gd name="T60" fmla="*/ 473712 w 1689"/>
                <a:gd name="T61" fmla="*/ 60548 h 222"/>
                <a:gd name="T62" fmla="*/ 506737 w 1689"/>
                <a:gd name="T63" fmla="*/ 60548 h 222"/>
                <a:gd name="T64" fmla="*/ 473712 w 1689"/>
                <a:gd name="T65" fmla="*/ 60548 h 222"/>
                <a:gd name="T66" fmla="*/ 606352 w 1689"/>
                <a:gd name="T67" fmla="*/ 17299 h 222"/>
                <a:gd name="T68" fmla="*/ 603103 w 1689"/>
                <a:gd name="T69" fmla="*/ 53520 h 222"/>
                <a:gd name="T70" fmla="*/ 608517 w 1689"/>
                <a:gd name="T71" fmla="*/ 94066 h 222"/>
                <a:gd name="T72" fmla="*/ 642625 w 1689"/>
                <a:gd name="T73" fmla="*/ 41086 h 222"/>
                <a:gd name="T74" fmla="*/ 647497 w 1689"/>
                <a:gd name="T75" fmla="*/ 81091 h 222"/>
                <a:gd name="T76" fmla="*/ 633421 w 1689"/>
                <a:gd name="T77" fmla="*/ 94066 h 222"/>
                <a:gd name="T78" fmla="*/ 624759 w 1689"/>
                <a:gd name="T79" fmla="*/ 41086 h 222"/>
                <a:gd name="T80" fmla="*/ 624759 w 1689"/>
                <a:gd name="T81" fmla="*/ 13515 h 222"/>
                <a:gd name="T82" fmla="*/ 728705 w 1689"/>
                <a:gd name="T83" fmla="*/ 94066 h 222"/>
                <a:gd name="T84" fmla="*/ 705967 w 1689"/>
                <a:gd name="T85" fmla="*/ 41086 h 222"/>
                <a:gd name="T86" fmla="*/ 684853 w 1689"/>
                <a:gd name="T87" fmla="*/ 63792 h 222"/>
                <a:gd name="T88" fmla="*/ 683770 w 1689"/>
                <a:gd name="T89" fmla="*/ 27030 h 222"/>
                <a:gd name="T90" fmla="*/ 723832 w 1689"/>
                <a:gd name="T91" fmla="*/ 32977 h 222"/>
                <a:gd name="T92" fmla="*/ 745488 w 1689"/>
                <a:gd name="T93" fmla="*/ 17840 h 222"/>
                <a:gd name="T94" fmla="*/ 745488 w 1689"/>
                <a:gd name="T95" fmla="*/ 17840 h 222"/>
                <a:gd name="T96" fmla="*/ 763353 w 1689"/>
                <a:gd name="T97" fmla="*/ 94066 h 222"/>
                <a:gd name="T98" fmla="*/ 816951 w 1689"/>
                <a:gd name="T99" fmla="*/ 42167 h 222"/>
                <a:gd name="T100" fmla="*/ 798544 w 1689"/>
                <a:gd name="T101" fmla="*/ 76226 h 222"/>
                <a:gd name="T102" fmla="*/ 839689 w 1689"/>
                <a:gd name="T103" fmla="*/ 71360 h 222"/>
                <a:gd name="T104" fmla="*/ 775805 w 1689"/>
                <a:gd name="T105" fmla="*/ 60548 h 222"/>
                <a:gd name="T106" fmla="*/ 838606 w 1689"/>
                <a:gd name="T107" fmla="*/ 47033 h 222"/>
                <a:gd name="T108" fmla="*/ 879751 w 1689"/>
                <a:gd name="T109" fmla="*/ 25409 h 222"/>
                <a:gd name="T110" fmla="*/ 879751 w 1689"/>
                <a:gd name="T111" fmla="*/ 95688 h 222"/>
                <a:gd name="T112" fmla="*/ 863510 w 1689"/>
                <a:gd name="T113" fmla="*/ 60548 h 222"/>
                <a:gd name="T114" fmla="*/ 896534 w 1689"/>
                <a:gd name="T115" fmla="*/ 60548 h 222"/>
                <a:gd name="T116" fmla="*/ 863510 w 1689"/>
                <a:gd name="T117" fmla="*/ 60548 h 2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689" h="222">
                  <a:moveTo>
                    <a:pt x="0" y="174"/>
                  </a:moveTo>
                  <a:lnTo>
                    <a:pt x="0" y="3"/>
                  </a:lnTo>
                  <a:lnTo>
                    <a:pt x="34" y="3"/>
                  </a:lnTo>
                  <a:lnTo>
                    <a:pt x="34" y="174"/>
                  </a:lnTo>
                  <a:lnTo>
                    <a:pt x="0" y="174"/>
                  </a:lnTo>
                  <a:close/>
                  <a:moveTo>
                    <a:pt x="50" y="50"/>
                  </a:moveTo>
                  <a:lnTo>
                    <a:pt x="68" y="50"/>
                  </a:lnTo>
                  <a:lnTo>
                    <a:pt x="68" y="41"/>
                  </a:lnTo>
                  <a:cubicBezTo>
                    <a:pt x="68" y="30"/>
                    <a:pt x="69" y="22"/>
                    <a:pt x="72" y="17"/>
                  </a:cubicBezTo>
                  <a:cubicBezTo>
                    <a:pt x="74" y="12"/>
                    <a:pt x="78" y="8"/>
                    <a:pt x="84" y="4"/>
                  </a:cubicBezTo>
                  <a:cubicBezTo>
                    <a:pt x="90" y="1"/>
                    <a:pt x="98" y="0"/>
                    <a:pt x="107" y="0"/>
                  </a:cubicBezTo>
                  <a:cubicBezTo>
                    <a:pt x="116" y="0"/>
                    <a:pt x="125" y="1"/>
                    <a:pt x="134" y="4"/>
                  </a:cubicBezTo>
                  <a:lnTo>
                    <a:pt x="130" y="27"/>
                  </a:lnTo>
                  <a:cubicBezTo>
                    <a:pt x="125" y="25"/>
                    <a:pt x="120" y="25"/>
                    <a:pt x="115" y="25"/>
                  </a:cubicBezTo>
                  <a:cubicBezTo>
                    <a:pt x="110" y="25"/>
                    <a:pt x="106" y="26"/>
                    <a:pt x="104" y="28"/>
                  </a:cubicBezTo>
                  <a:cubicBezTo>
                    <a:pt x="102" y="30"/>
                    <a:pt x="101" y="35"/>
                    <a:pt x="101" y="41"/>
                  </a:cubicBezTo>
                  <a:lnTo>
                    <a:pt x="101" y="50"/>
                  </a:lnTo>
                  <a:lnTo>
                    <a:pt x="126" y="50"/>
                  </a:lnTo>
                  <a:lnTo>
                    <a:pt x="126" y="76"/>
                  </a:lnTo>
                  <a:lnTo>
                    <a:pt x="101" y="76"/>
                  </a:lnTo>
                  <a:lnTo>
                    <a:pt x="101" y="174"/>
                  </a:lnTo>
                  <a:lnTo>
                    <a:pt x="68" y="174"/>
                  </a:lnTo>
                  <a:lnTo>
                    <a:pt x="68" y="76"/>
                  </a:lnTo>
                  <a:lnTo>
                    <a:pt x="50" y="76"/>
                  </a:lnTo>
                  <a:lnTo>
                    <a:pt x="50" y="50"/>
                  </a:lnTo>
                  <a:close/>
                  <a:moveTo>
                    <a:pt x="125" y="222"/>
                  </a:moveTo>
                  <a:lnTo>
                    <a:pt x="125" y="201"/>
                  </a:lnTo>
                  <a:lnTo>
                    <a:pt x="262" y="201"/>
                  </a:lnTo>
                  <a:lnTo>
                    <a:pt x="262" y="222"/>
                  </a:lnTo>
                  <a:lnTo>
                    <a:pt x="125" y="222"/>
                  </a:lnTo>
                  <a:close/>
                  <a:moveTo>
                    <a:pt x="353" y="111"/>
                  </a:moveTo>
                  <a:lnTo>
                    <a:pt x="353" y="82"/>
                  </a:lnTo>
                  <a:lnTo>
                    <a:pt x="428" y="82"/>
                  </a:lnTo>
                  <a:lnTo>
                    <a:pt x="428" y="151"/>
                  </a:lnTo>
                  <a:cubicBezTo>
                    <a:pt x="420" y="158"/>
                    <a:pt x="410" y="164"/>
                    <a:pt x="396" y="169"/>
                  </a:cubicBezTo>
                  <a:cubicBezTo>
                    <a:pt x="382" y="175"/>
                    <a:pt x="368" y="177"/>
                    <a:pt x="354" y="177"/>
                  </a:cubicBezTo>
                  <a:cubicBezTo>
                    <a:pt x="336" y="177"/>
                    <a:pt x="320" y="173"/>
                    <a:pt x="307" y="166"/>
                  </a:cubicBezTo>
                  <a:cubicBezTo>
                    <a:pt x="294" y="158"/>
                    <a:pt x="284" y="148"/>
                    <a:pt x="277" y="134"/>
                  </a:cubicBezTo>
                  <a:cubicBezTo>
                    <a:pt x="270" y="120"/>
                    <a:pt x="267" y="104"/>
                    <a:pt x="267" y="88"/>
                  </a:cubicBezTo>
                  <a:cubicBezTo>
                    <a:pt x="267" y="70"/>
                    <a:pt x="271" y="54"/>
                    <a:pt x="278" y="40"/>
                  </a:cubicBezTo>
                  <a:cubicBezTo>
                    <a:pt x="286" y="26"/>
                    <a:pt x="297" y="16"/>
                    <a:pt x="311" y="8"/>
                  </a:cubicBezTo>
                  <a:cubicBezTo>
                    <a:pt x="322" y="2"/>
                    <a:pt x="336" y="0"/>
                    <a:pt x="352" y="0"/>
                  </a:cubicBezTo>
                  <a:cubicBezTo>
                    <a:pt x="373" y="0"/>
                    <a:pt x="390" y="4"/>
                    <a:pt x="402" y="13"/>
                  </a:cubicBezTo>
                  <a:cubicBezTo>
                    <a:pt x="414" y="22"/>
                    <a:pt x="422" y="34"/>
                    <a:pt x="425" y="50"/>
                  </a:cubicBezTo>
                  <a:lnTo>
                    <a:pt x="391" y="57"/>
                  </a:lnTo>
                  <a:cubicBezTo>
                    <a:pt x="388" y="48"/>
                    <a:pt x="384" y="41"/>
                    <a:pt x="377" y="37"/>
                  </a:cubicBezTo>
                  <a:cubicBezTo>
                    <a:pt x="370" y="32"/>
                    <a:pt x="362" y="29"/>
                    <a:pt x="352" y="29"/>
                  </a:cubicBezTo>
                  <a:cubicBezTo>
                    <a:pt x="337" y="29"/>
                    <a:pt x="325" y="34"/>
                    <a:pt x="316" y="44"/>
                  </a:cubicBezTo>
                  <a:cubicBezTo>
                    <a:pt x="307" y="53"/>
                    <a:pt x="303" y="67"/>
                    <a:pt x="303" y="86"/>
                  </a:cubicBezTo>
                  <a:cubicBezTo>
                    <a:pt x="303" y="107"/>
                    <a:pt x="307" y="122"/>
                    <a:pt x="316" y="132"/>
                  </a:cubicBezTo>
                  <a:cubicBezTo>
                    <a:pt x="325" y="142"/>
                    <a:pt x="337" y="148"/>
                    <a:pt x="352" y="148"/>
                  </a:cubicBezTo>
                  <a:cubicBezTo>
                    <a:pt x="359" y="148"/>
                    <a:pt x="366" y="146"/>
                    <a:pt x="374" y="143"/>
                  </a:cubicBezTo>
                  <a:cubicBezTo>
                    <a:pt x="381" y="140"/>
                    <a:pt x="387" y="137"/>
                    <a:pt x="392" y="133"/>
                  </a:cubicBezTo>
                  <a:lnTo>
                    <a:pt x="392" y="111"/>
                  </a:lnTo>
                  <a:lnTo>
                    <a:pt x="353" y="111"/>
                  </a:lnTo>
                  <a:close/>
                  <a:moveTo>
                    <a:pt x="496" y="174"/>
                  </a:moveTo>
                  <a:lnTo>
                    <a:pt x="463" y="174"/>
                  </a:lnTo>
                  <a:lnTo>
                    <a:pt x="463" y="50"/>
                  </a:lnTo>
                  <a:lnTo>
                    <a:pt x="494" y="50"/>
                  </a:lnTo>
                  <a:lnTo>
                    <a:pt x="494" y="68"/>
                  </a:lnTo>
                  <a:cubicBezTo>
                    <a:pt x="499" y="59"/>
                    <a:pt x="504" y="54"/>
                    <a:pt x="508" y="51"/>
                  </a:cubicBezTo>
                  <a:cubicBezTo>
                    <a:pt x="512" y="48"/>
                    <a:pt x="517" y="47"/>
                    <a:pt x="522" y="47"/>
                  </a:cubicBezTo>
                  <a:cubicBezTo>
                    <a:pt x="530" y="47"/>
                    <a:pt x="537" y="49"/>
                    <a:pt x="544" y="53"/>
                  </a:cubicBezTo>
                  <a:lnTo>
                    <a:pt x="534" y="82"/>
                  </a:lnTo>
                  <a:cubicBezTo>
                    <a:pt x="528" y="78"/>
                    <a:pt x="523" y="77"/>
                    <a:pt x="518" y="77"/>
                  </a:cubicBezTo>
                  <a:cubicBezTo>
                    <a:pt x="513" y="77"/>
                    <a:pt x="509" y="78"/>
                    <a:pt x="506" y="80"/>
                  </a:cubicBezTo>
                  <a:cubicBezTo>
                    <a:pt x="503" y="83"/>
                    <a:pt x="501" y="88"/>
                    <a:pt x="499" y="94"/>
                  </a:cubicBezTo>
                  <a:cubicBezTo>
                    <a:pt x="497" y="101"/>
                    <a:pt x="496" y="115"/>
                    <a:pt x="496" y="136"/>
                  </a:cubicBezTo>
                  <a:lnTo>
                    <a:pt x="496" y="174"/>
                  </a:lnTo>
                  <a:close/>
                  <a:moveTo>
                    <a:pt x="643" y="174"/>
                  </a:moveTo>
                  <a:lnTo>
                    <a:pt x="643" y="156"/>
                  </a:lnTo>
                  <a:cubicBezTo>
                    <a:pt x="638" y="162"/>
                    <a:pt x="632" y="167"/>
                    <a:pt x="625" y="171"/>
                  </a:cubicBezTo>
                  <a:cubicBezTo>
                    <a:pt x="617" y="175"/>
                    <a:pt x="609" y="177"/>
                    <a:pt x="601" y="177"/>
                  </a:cubicBezTo>
                  <a:cubicBezTo>
                    <a:pt x="593" y="177"/>
                    <a:pt x="585" y="175"/>
                    <a:pt x="579" y="172"/>
                  </a:cubicBezTo>
                  <a:cubicBezTo>
                    <a:pt x="572" y="168"/>
                    <a:pt x="567" y="163"/>
                    <a:pt x="564" y="156"/>
                  </a:cubicBezTo>
                  <a:cubicBezTo>
                    <a:pt x="561" y="149"/>
                    <a:pt x="560" y="140"/>
                    <a:pt x="560" y="129"/>
                  </a:cubicBezTo>
                  <a:lnTo>
                    <a:pt x="560" y="50"/>
                  </a:lnTo>
                  <a:lnTo>
                    <a:pt x="593" y="50"/>
                  </a:lnTo>
                  <a:lnTo>
                    <a:pt x="593" y="107"/>
                  </a:lnTo>
                  <a:cubicBezTo>
                    <a:pt x="593" y="125"/>
                    <a:pt x="593" y="135"/>
                    <a:pt x="595" y="139"/>
                  </a:cubicBezTo>
                  <a:cubicBezTo>
                    <a:pt x="596" y="143"/>
                    <a:pt x="598" y="146"/>
                    <a:pt x="601" y="149"/>
                  </a:cubicBezTo>
                  <a:cubicBezTo>
                    <a:pt x="604" y="151"/>
                    <a:pt x="608" y="152"/>
                    <a:pt x="613" y="152"/>
                  </a:cubicBezTo>
                  <a:cubicBezTo>
                    <a:pt x="619" y="152"/>
                    <a:pt x="624" y="150"/>
                    <a:pt x="629" y="147"/>
                  </a:cubicBezTo>
                  <a:cubicBezTo>
                    <a:pt x="633" y="144"/>
                    <a:pt x="636" y="140"/>
                    <a:pt x="638" y="136"/>
                  </a:cubicBezTo>
                  <a:cubicBezTo>
                    <a:pt x="639" y="131"/>
                    <a:pt x="640" y="120"/>
                    <a:pt x="640" y="102"/>
                  </a:cubicBezTo>
                  <a:lnTo>
                    <a:pt x="640" y="50"/>
                  </a:lnTo>
                  <a:lnTo>
                    <a:pt x="673" y="50"/>
                  </a:lnTo>
                  <a:lnTo>
                    <a:pt x="673" y="174"/>
                  </a:lnTo>
                  <a:lnTo>
                    <a:pt x="643" y="174"/>
                  </a:lnTo>
                  <a:close/>
                  <a:moveTo>
                    <a:pt x="704" y="50"/>
                  </a:moveTo>
                  <a:lnTo>
                    <a:pt x="734" y="50"/>
                  </a:lnTo>
                  <a:lnTo>
                    <a:pt x="734" y="68"/>
                  </a:lnTo>
                  <a:cubicBezTo>
                    <a:pt x="738" y="62"/>
                    <a:pt x="744" y="57"/>
                    <a:pt x="750" y="53"/>
                  </a:cubicBezTo>
                  <a:cubicBezTo>
                    <a:pt x="757" y="49"/>
                    <a:pt x="765" y="47"/>
                    <a:pt x="773" y="47"/>
                  </a:cubicBezTo>
                  <a:cubicBezTo>
                    <a:pt x="788" y="47"/>
                    <a:pt x="800" y="53"/>
                    <a:pt x="810" y="64"/>
                  </a:cubicBezTo>
                  <a:cubicBezTo>
                    <a:pt x="820" y="75"/>
                    <a:pt x="825" y="91"/>
                    <a:pt x="825" y="111"/>
                  </a:cubicBezTo>
                  <a:cubicBezTo>
                    <a:pt x="825" y="132"/>
                    <a:pt x="820" y="148"/>
                    <a:pt x="810" y="160"/>
                  </a:cubicBezTo>
                  <a:cubicBezTo>
                    <a:pt x="800" y="171"/>
                    <a:pt x="787" y="177"/>
                    <a:pt x="773" y="177"/>
                  </a:cubicBezTo>
                  <a:cubicBezTo>
                    <a:pt x="766" y="177"/>
                    <a:pt x="760" y="176"/>
                    <a:pt x="754" y="173"/>
                  </a:cubicBezTo>
                  <a:cubicBezTo>
                    <a:pt x="749" y="170"/>
                    <a:pt x="743" y="166"/>
                    <a:pt x="737" y="159"/>
                  </a:cubicBezTo>
                  <a:lnTo>
                    <a:pt x="737" y="222"/>
                  </a:lnTo>
                  <a:lnTo>
                    <a:pt x="704" y="222"/>
                  </a:lnTo>
                  <a:lnTo>
                    <a:pt x="704" y="50"/>
                  </a:lnTo>
                  <a:close/>
                  <a:moveTo>
                    <a:pt x="736" y="110"/>
                  </a:moveTo>
                  <a:cubicBezTo>
                    <a:pt x="736" y="124"/>
                    <a:pt x="739" y="134"/>
                    <a:pt x="744" y="141"/>
                  </a:cubicBezTo>
                  <a:cubicBezTo>
                    <a:pt x="750" y="148"/>
                    <a:pt x="757" y="151"/>
                    <a:pt x="765" y="151"/>
                  </a:cubicBezTo>
                  <a:cubicBezTo>
                    <a:pt x="772" y="151"/>
                    <a:pt x="779" y="148"/>
                    <a:pt x="784" y="142"/>
                  </a:cubicBezTo>
                  <a:cubicBezTo>
                    <a:pt x="789" y="136"/>
                    <a:pt x="792" y="126"/>
                    <a:pt x="792" y="112"/>
                  </a:cubicBezTo>
                  <a:cubicBezTo>
                    <a:pt x="792" y="99"/>
                    <a:pt x="789" y="89"/>
                    <a:pt x="784" y="83"/>
                  </a:cubicBezTo>
                  <a:cubicBezTo>
                    <a:pt x="778" y="76"/>
                    <a:pt x="772" y="73"/>
                    <a:pt x="764" y="73"/>
                  </a:cubicBezTo>
                  <a:cubicBezTo>
                    <a:pt x="756" y="73"/>
                    <a:pt x="749" y="76"/>
                    <a:pt x="744" y="82"/>
                  </a:cubicBezTo>
                  <a:cubicBezTo>
                    <a:pt x="739" y="89"/>
                    <a:pt x="736" y="98"/>
                    <a:pt x="736" y="110"/>
                  </a:cubicBezTo>
                  <a:close/>
                  <a:moveTo>
                    <a:pt x="841" y="110"/>
                  </a:moveTo>
                  <a:cubicBezTo>
                    <a:pt x="841" y="99"/>
                    <a:pt x="843" y="89"/>
                    <a:pt x="849" y="79"/>
                  </a:cubicBezTo>
                  <a:cubicBezTo>
                    <a:pt x="854" y="68"/>
                    <a:pt x="862" y="61"/>
                    <a:pt x="872" y="55"/>
                  </a:cubicBezTo>
                  <a:cubicBezTo>
                    <a:pt x="882" y="50"/>
                    <a:pt x="893" y="47"/>
                    <a:pt x="905" y="47"/>
                  </a:cubicBezTo>
                  <a:cubicBezTo>
                    <a:pt x="924" y="47"/>
                    <a:pt x="939" y="53"/>
                    <a:pt x="951" y="65"/>
                  </a:cubicBezTo>
                  <a:cubicBezTo>
                    <a:pt x="963" y="78"/>
                    <a:pt x="969" y="93"/>
                    <a:pt x="969" y="112"/>
                  </a:cubicBezTo>
                  <a:cubicBezTo>
                    <a:pt x="969" y="131"/>
                    <a:pt x="963" y="146"/>
                    <a:pt x="951" y="159"/>
                  </a:cubicBezTo>
                  <a:cubicBezTo>
                    <a:pt x="939" y="171"/>
                    <a:pt x="924" y="177"/>
                    <a:pt x="905" y="177"/>
                  </a:cubicBezTo>
                  <a:cubicBezTo>
                    <a:pt x="894" y="177"/>
                    <a:pt x="883" y="174"/>
                    <a:pt x="873" y="169"/>
                  </a:cubicBezTo>
                  <a:cubicBezTo>
                    <a:pt x="862" y="164"/>
                    <a:pt x="854" y="157"/>
                    <a:pt x="849" y="147"/>
                  </a:cubicBezTo>
                  <a:cubicBezTo>
                    <a:pt x="843" y="137"/>
                    <a:pt x="841" y="125"/>
                    <a:pt x="841" y="110"/>
                  </a:cubicBezTo>
                  <a:close/>
                  <a:moveTo>
                    <a:pt x="875" y="112"/>
                  </a:moveTo>
                  <a:cubicBezTo>
                    <a:pt x="875" y="124"/>
                    <a:pt x="877" y="134"/>
                    <a:pt x="883" y="140"/>
                  </a:cubicBezTo>
                  <a:cubicBezTo>
                    <a:pt x="889" y="147"/>
                    <a:pt x="897" y="150"/>
                    <a:pt x="905" y="150"/>
                  </a:cubicBezTo>
                  <a:cubicBezTo>
                    <a:pt x="914" y="150"/>
                    <a:pt x="921" y="147"/>
                    <a:pt x="927" y="140"/>
                  </a:cubicBezTo>
                  <a:cubicBezTo>
                    <a:pt x="933" y="134"/>
                    <a:pt x="936" y="124"/>
                    <a:pt x="936" y="112"/>
                  </a:cubicBezTo>
                  <a:cubicBezTo>
                    <a:pt x="936" y="100"/>
                    <a:pt x="933" y="90"/>
                    <a:pt x="927" y="84"/>
                  </a:cubicBezTo>
                  <a:cubicBezTo>
                    <a:pt x="921" y="77"/>
                    <a:pt x="914" y="74"/>
                    <a:pt x="905" y="74"/>
                  </a:cubicBezTo>
                  <a:cubicBezTo>
                    <a:pt x="897" y="74"/>
                    <a:pt x="889" y="77"/>
                    <a:pt x="883" y="84"/>
                  </a:cubicBezTo>
                  <a:cubicBezTo>
                    <a:pt x="877" y="90"/>
                    <a:pt x="875" y="100"/>
                    <a:pt x="875" y="112"/>
                  </a:cubicBezTo>
                  <a:close/>
                  <a:moveTo>
                    <a:pt x="993" y="174"/>
                  </a:moveTo>
                  <a:lnTo>
                    <a:pt x="993" y="3"/>
                  </a:lnTo>
                  <a:lnTo>
                    <a:pt x="1120" y="3"/>
                  </a:lnTo>
                  <a:lnTo>
                    <a:pt x="1120" y="32"/>
                  </a:lnTo>
                  <a:lnTo>
                    <a:pt x="1028" y="32"/>
                  </a:lnTo>
                  <a:lnTo>
                    <a:pt x="1028" y="70"/>
                  </a:lnTo>
                  <a:lnTo>
                    <a:pt x="1114" y="70"/>
                  </a:lnTo>
                  <a:lnTo>
                    <a:pt x="1114" y="99"/>
                  </a:lnTo>
                  <a:lnTo>
                    <a:pt x="1028" y="99"/>
                  </a:lnTo>
                  <a:lnTo>
                    <a:pt x="1028" y="145"/>
                  </a:lnTo>
                  <a:lnTo>
                    <a:pt x="1124" y="145"/>
                  </a:lnTo>
                  <a:lnTo>
                    <a:pt x="1124" y="174"/>
                  </a:lnTo>
                  <a:lnTo>
                    <a:pt x="993" y="174"/>
                  </a:lnTo>
                  <a:close/>
                  <a:moveTo>
                    <a:pt x="1210" y="50"/>
                  </a:moveTo>
                  <a:lnTo>
                    <a:pt x="1210" y="76"/>
                  </a:lnTo>
                  <a:lnTo>
                    <a:pt x="1187" y="76"/>
                  </a:lnTo>
                  <a:lnTo>
                    <a:pt x="1187" y="126"/>
                  </a:lnTo>
                  <a:cubicBezTo>
                    <a:pt x="1187" y="136"/>
                    <a:pt x="1187" y="142"/>
                    <a:pt x="1188" y="144"/>
                  </a:cubicBezTo>
                  <a:cubicBezTo>
                    <a:pt x="1188" y="146"/>
                    <a:pt x="1189" y="147"/>
                    <a:pt x="1191" y="148"/>
                  </a:cubicBezTo>
                  <a:cubicBezTo>
                    <a:pt x="1192" y="149"/>
                    <a:pt x="1194" y="150"/>
                    <a:pt x="1196" y="150"/>
                  </a:cubicBezTo>
                  <a:cubicBezTo>
                    <a:pt x="1199" y="150"/>
                    <a:pt x="1204" y="149"/>
                    <a:pt x="1210" y="147"/>
                  </a:cubicBezTo>
                  <a:lnTo>
                    <a:pt x="1212" y="172"/>
                  </a:lnTo>
                  <a:cubicBezTo>
                    <a:pt x="1205" y="175"/>
                    <a:pt x="1196" y="177"/>
                    <a:pt x="1186" y="177"/>
                  </a:cubicBezTo>
                  <a:cubicBezTo>
                    <a:pt x="1180" y="177"/>
                    <a:pt x="1175" y="176"/>
                    <a:pt x="1170" y="174"/>
                  </a:cubicBezTo>
                  <a:cubicBezTo>
                    <a:pt x="1165" y="172"/>
                    <a:pt x="1162" y="169"/>
                    <a:pt x="1160" y="166"/>
                  </a:cubicBezTo>
                  <a:cubicBezTo>
                    <a:pt x="1157" y="163"/>
                    <a:pt x="1156" y="159"/>
                    <a:pt x="1155" y="154"/>
                  </a:cubicBezTo>
                  <a:cubicBezTo>
                    <a:pt x="1154" y="150"/>
                    <a:pt x="1154" y="142"/>
                    <a:pt x="1154" y="130"/>
                  </a:cubicBezTo>
                  <a:lnTo>
                    <a:pt x="1154" y="76"/>
                  </a:lnTo>
                  <a:lnTo>
                    <a:pt x="1139" y="76"/>
                  </a:lnTo>
                  <a:lnTo>
                    <a:pt x="1139" y="50"/>
                  </a:lnTo>
                  <a:lnTo>
                    <a:pt x="1154" y="50"/>
                  </a:lnTo>
                  <a:lnTo>
                    <a:pt x="1154" y="25"/>
                  </a:lnTo>
                  <a:lnTo>
                    <a:pt x="1187" y="6"/>
                  </a:lnTo>
                  <a:lnTo>
                    <a:pt x="1187" y="50"/>
                  </a:lnTo>
                  <a:lnTo>
                    <a:pt x="1210" y="50"/>
                  </a:lnTo>
                  <a:close/>
                  <a:moveTo>
                    <a:pt x="1346" y="174"/>
                  </a:moveTo>
                  <a:lnTo>
                    <a:pt x="1313" y="174"/>
                  </a:lnTo>
                  <a:lnTo>
                    <a:pt x="1313" y="111"/>
                  </a:lnTo>
                  <a:cubicBezTo>
                    <a:pt x="1313" y="97"/>
                    <a:pt x="1312" y="89"/>
                    <a:pt x="1311" y="85"/>
                  </a:cubicBezTo>
                  <a:cubicBezTo>
                    <a:pt x="1309" y="81"/>
                    <a:pt x="1307" y="78"/>
                    <a:pt x="1304" y="76"/>
                  </a:cubicBezTo>
                  <a:cubicBezTo>
                    <a:pt x="1301" y="73"/>
                    <a:pt x="1297" y="72"/>
                    <a:pt x="1292" y="72"/>
                  </a:cubicBezTo>
                  <a:cubicBezTo>
                    <a:pt x="1287" y="72"/>
                    <a:pt x="1282" y="74"/>
                    <a:pt x="1277" y="77"/>
                  </a:cubicBezTo>
                  <a:cubicBezTo>
                    <a:pt x="1273" y="80"/>
                    <a:pt x="1269" y="84"/>
                    <a:pt x="1268" y="89"/>
                  </a:cubicBezTo>
                  <a:cubicBezTo>
                    <a:pt x="1266" y="94"/>
                    <a:pt x="1265" y="104"/>
                    <a:pt x="1265" y="118"/>
                  </a:cubicBezTo>
                  <a:lnTo>
                    <a:pt x="1265" y="174"/>
                  </a:lnTo>
                  <a:lnTo>
                    <a:pt x="1232" y="174"/>
                  </a:lnTo>
                  <a:lnTo>
                    <a:pt x="1232" y="50"/>
                  </a:lnTo>
                  <a:lnTo>
                    <a:pt x="1263" y="50"/>
                  </a:lnTo>
                  <a:lnTo>
                    <a:pt x="1263" y="68"/>
                  </a:lnTo>
                  <a:cubicBezTo>
                    <a:pt x="1274" y="54"/>
                    <a:pt x="1287" y="47"/>
                    <a:pt x="1304" y="47"/>
                  </a:cubicBezTo>
                  <a:cubicBezTo>
                    <a:pt x="1311" y="47"/>
                    <a:pt x="1318" y="48"/>
                    <a:pt x="1324" y="51"/>
                  </a:cubicBezTo>
                  <a:cubicBezTo>
                    <a:pt x="1330" y="53"/>
                    <a:pt x="1334" y="57"/>
                    <a:pt x="1337" y="61"/>
                  </a:cubicBezTo>
                  <a:cubicBezTo>
                    <a:pt x="1340" y="65"/>
                    <a:pt x="1343" y="70"/>
                    <a:pt x="1344" y="75"/>
                  </a:cubicBezTo>
                  <a:cubicBezTo>
                    <a:pt x="1345" y="80"/>
                    <a:pt x="1346" y="87"/>
                    <a:pt x="1346" y="97"/>
                  </a:cubicBezTo>
                  <a:lnTo>
                    <a:pt x="1346" y="174"/>
                  </a:lnTo>
                  <a:close/>
                  <a:moveTo>
                    <a:pt x="1377" y="33"/>
                  </a:moveTo>
                  <a:lnTo>
                    <a:pt x="1377" y="3"/>
                  </a:lnTo>
                  <a:lnTo>
                    <a:pt x="1410" y="3"/>
                  </a:lnTo>
                  <a:lnTo>
                    <a:pt x="1410" y="33"/>
                  </a:lnTo>
                  <a:lnTo>
                    <a:pt x="1377" y="33"/>
                  </a:lnTo>
                  <a:close/>
                  <a:moveTo>
                    <a:pt x="1377" y="174"/>
                  </a:moveTo>
                  <a:lnTo>
                    <a:pt x="1377" y="50"/>
                  </a:lnTo>
                  <a:lnTo>
                    <a:pt x="1410" y="50"/>
                  </a:lnTo>
                  <a:lnTo>
                    <a:pt x="1410" y="174"/>
                  </a:lnTo>
                  <a:lnTo>
                    <a:pt x="1377" y="174"/>
                  </a:lnTo>
                  <a:close/>
                  <a:moveTo>
                    <a:pt x="1549" y="87"/>
                  </a:moveTo>
                  <a:lnTo>
                    <a:pt x="1517" y="93"/>
                  </a:lnTo>
                  <a:cubicBezTo>
                    <a:pt x="1516" y="86"/>
                    <a:pt x="1513" y="81"/>
                    <a:pt x="1509" y="78"/>
                  </a:cubicBezTo>
                  <a:cubicBezTo>
                    <a:pt x="1505" y="75"/>
                    <a:pt x="1500" y="73"/>
                    <a:pt x="1494" y="73"/>
                  </a:cubicBezTo>
                  <a:cubicBezTo>
                    <a:pt x="1486" y="73"/>
                    <a:pt x="1479" y="76"/>
                    <a:pt x="1474" y="81"/>
                  </a:cubicBezTo>
                  <a:cubicBezTo>
                    <a:pt x="1469" y="87"/>
                    <a:pt x="1467" y="96"/>
                    <a:pt x="1467" y="110"/>
                  </a:cubicBezTo>
                  <a:cubicBezTo>
                    <a:pt x="1467" y="125"/>
                    <a:pt x="1470" y="135"/>
                    <a:pt x="1475" y="141"/>
                  </a:cubicBezTo>
                  <a:cubicBezTo>
                    <a:pt x="1480" y="147"/>
                    <a:pt x="1486" y="150"/>
                    <a:pt x="1495" y="150"/>
                  </a:cubicBezTo>
                  <a:cubicBezTo>
                    <a:pt x="1501" y="150"/>
                    <a:pt x="1506" y="148"/>
                    <a:pt x="1510" y="145"/>
                  </a:cubicBezTo>
                  <a:cubicBezTo>
                    <a:pt x="1514" y="141"/>
                    <a:pt x="1517" y="135"/>
                    <a:pt x="1518" y="127"/>
                  </a:cubicBezTo>
                  <a:lnTo>
                    <a:pt x="1551" y="132"/>
                  </a:lnTo>
                  <a:cubicBezTo>
                    <a:pt x="1547" y="147"/>
                    <a:pt x="1541" y="158"/>
                    <a:pt x="1531" y="166"/>
                  </a:cubicBezTo>
                  <a:cubicBezTo>
                    <a:pt x="1522" y="173"/>
                    <a:pt x="1509" y="177"/>
                    <a:pt x="1493" y="177"/>
                  </a:cubicBezTo>
                  <a:cubicBezTo>
                    <a:pt x="1475" y="177"/>
                    <a:pt x="1460" y="171"/>
                    <a:pt x="1450" y="160"/>
                  </a:cubicBezTo>
                  <a:cubicBezTo>
                    <a:pt x="1439" y="148"/>
                    <a:pt x="1433" y="132"/>
                    <a:pt x="1433" y="112"/>
                  </a:cubicBezTo>
                  <a:cubicBezTo>
                    <a:pt x="1433" y="92"/>
                    <a:pt x="1439" y="76"/>
                    <a:pt x="1450" y="64"/>
                  </a:cubicBezTo>
                  <a:cubicBezTo>
                    <a:pt x="1460" y="53"/>
                    <a:pt x="1475" y="47"/>
                    <a:pt x="1494" y="47"/>
                  </a:cubicBezTo>
                  <a:cubicBezTo>
                    <a:pt x="1509" y="47"/>
                    <a:pt x="1521" y="50"/>
                    <a:pt x="1530" y="57"/>
                  </a:cubicBezTo>
                  <a:cubicBezTo>
                    <a:pt x="1539" y="63"/>
                    <a:pt x="1545" y="73"/>
                    <a:pt x="1549" y="87"/>
                  </a:cubicBezTo>
                  <a:close/>
                  <a:moveTo>
                    <a:pt x="1561" y="110"/>
                  </a:moveTo>
                  <a:cubicBezTo>
                    <a:pt x="1561" y="99"/>
                    <a:pt x="1563" y="89"/>
                    <a:pt x="1569" y="79"/>
                  </a:cubicBezTo>
                  <a:cubicBezTo>
                    <a:pt x="1574" y="68"/>
                    <a:pt x="1582" y="61"/>
                    <a:pt x="1592" y="55"/>
                  </a:cubicBezTo>
                  <a:cubicBezTo>
                    <a:pt x="1602" y="50"/>
                    <a:pt x="1613" y="47"/>
                    <a:pt x="1625" y="47"/>
                  </a:cubicBezTo>
                  <a:cubicBezTo>
                    <a:pt x="1644" y="47"/>
                    <a:pt x="1659" y="53"/>
                    <a:pt x="1671" y="65"/>
                  </a:cubicBezTo>
                  <a:cubicBezTo>
                    <a:pt x="1683" y="78"/>
                    <a:pt x="1689" y="93"/>
                    <a:pt x="1689" y="112"/>
                  </a:cubicBezTo>
                  <a:cubicBezTo>
                    <a:pt x="1689" y="131"/>
                    <a:pt x="1683" y="146"/>
                    <a:pt x="1671" y="159"/>
                  </a:cubicBezTo>
                  <a:cubicBezTo>
                    <a:pt x="1659" y="171"/>
                    <a:pt x="1644" y="177"/>
                    <a:pt x="1625" y="177"/>
                  </a:cubicBezTo>
                  <a:cubicBezTo>
                    <a:pt x="1614" y="177"/>
                    <a:pt x="1603" y="174"/>
                    <a:pt x="1593" y="169"/>
                  </a:cubicBezTo>
                  <a:cubicBezTo>
                    <a:pt x="1582" y="164"/>
                    <a:pt x="1574" y="157"/>
                    <a:pt x="1569" y="147"/>
                  </a:cubicBezTo>
                  <a:cubicBezTo>
                    <a:pt x="1563" y="137"/>
                    <a:pt x="1561" y="125"/>
                    <a:pt x="1561" y="110"/>
                  </a:cubicBezTo>
                  <a:close/>
                  <a:moveTo>
                    <a:pt x="1595" y="112"/>
                  </a:moveTo>
                  <a:cubicBezTo>
                    <a:pt x="1595" y="124"/>
                    <a:pt x="1597" y="134"/>
                    <a:pt x="1603" y="140"/>
                  </a:cubicBezTo>
                  <a:cubicBezTo>
                    <a:pt x="1609" y="147"/>
                    <a:pt x="1617" y="150"/>
                    <a:pt x="1625" y="150"/>
                  </a:cubicBezTo>
                  <a:cubicBezTo>
                    <a:pt x="1634" y="150"/>
                    <a:pt x="1641" y="147"/>
                    <a:pt x="1647" y="140"/>
                  </a:cubicBezTo>
                  <a:cubicBezTo>
                    <a:pt x="1653" y="134"/>
                    <a:pt x="1656" y="124"/>
                    <a:pt x="1656" y="112"/>
                  </a:cubicBezTo>
                  <a:cubicBezTo>
                    <a:pt x="1656" y="100"/>
                    <a:pt x="1653" y="90"/>
                    <a:pt x="1647" y="84"/>
                  </a:cubicBezTo>
                  <a:cubicBezTo>
                    <a:pt x="1641" y="77"/>
                    <a:pt x="1634" y="74"/>
                    <a:pt x="1625" y="74"/>
                  </a:cubicBezTo>
                  <a:cubicBezTo>
                    <a:pt x="1617" y="74"/>
                    <a:pt x="1609" y="77"/>
                    <a:pt x="1603" y="84"/>
                  </a:cubicBezTo>
                  <a:cubicBezTo>
                    <a:pt x="1597" y="90"/>
                    <a:pt x="1595" y="100"/>
                    <a:pt x="1595" y="1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46894" y="37217"/>
              <a:ext cx="1747" cy="705"/>
            </a:xfrm>
            <a:custGeom>
              <a:avLst/>
              <a:gdLst>
                <a:gd name="T0" fmla="*/ 9191 w 323"/>
                <a:gd name="T1" fmla="*/ 9759 h 130"/>
                <a:gd name="T2" fmla="*/ 49738 w 323"/>
                <a:gd name="T3" fmla="*/ 4338 h 130"/>
                <a:gd name="T4" fmla="*/ 65417 w 323"/>
                <a:gd name="T5" fmla="*/ 35243 h 130"/>
                <a:gd name="T6" fmla="*/ 49198 w 323"/>
                <a:gd name="T7" fmla="*/ 66690 h 130"/>
                <a:gd name="T8" fmla="*/ 15678 w 323"/>
                <a:gd name="T9" fmla="*/ 66147 h 130"/>
                <a:gd name="T10" fmla="*/ 0 w 323"/>
                <a:gd name="T11" fmla="*/ 36327 h 130"/>
                <a:gd name="T12" fmla="*/ 16219 w 323"/>
                <a:gd name="T13" fmla="*/ 55846 h 130"/>
                <a:gd name="T14" fmla="*/ 49738 w 323"/>
                <a:gd name="T15" fmla="*/ 55846 h 130"/>
                <a:gd name="T16" fmla="*/ 53523 w 323"/>
                <a:gd name="T17" fmla="*/ 20603 h 130"/>
                <a:gd name="T18" fmla="*/ 32979 w 323"/>
                <a:gd name="T19" fmla="*/ 7591 h 130"/>
                <a:gd name="T20" fmla="*/ 9731 w 323"/>
                <a:gd name="T21" fmla="*/ 36327 h 130"/>
                <a:gd name="T22" fmla="*/ 90286 w 323"/>
                <a:gd name="T23" fmla="*/ 69401 h 130"/>
                <a:gd name="T24" fmla="*/ 77311 w 323"/>
                <a:gd name="T25" fmla="*/ 68858 h 130"/>
                <a:gd name="T26" fmla="*/ 72445 w 323"/>
                <a:gd name="T27" fmla="*/ 54761 h 130"/>
                <a:gd name="T28" fmla="*/ 66498 w 323"/>
                <a:gd name="T29" fmla="*/ 26567 h 130"/>
                <a:gd name="T30" fmla="*/ 72445 w 323"/>
                <a:gd name="T31" fmla="*/ 20061 h 130"/>
                <a:gd name="T32" fmla="*/ 81095 w 323"/>
                <a:gd name="T33" fmla="*/ 2711 h 130"/>
                <a:gd name="T34" fmla="*/ 89205 w 323"/>
                <a:gd name="T35" fmla="*/ 20061 h 130"/>
                <a:gd name="T36" fmla="*/ 81095 w 323"/>
                <a:gd name="T37" fmla="*/ 26567 h 130"/>
                <a:gd name="T38" fmla="*/ 81636 w 323"/>
                <a:gd name="T39" fmla="*/ 60183 h 130"/>
                <a:gd name="T40" fmla="*/ 85420 w 323"/>
                <a:gd name="T41" fmla="*/ 62352 h 130"/>
                <a:gd name="T42" fmla="*/ 96774 w 323"/>
                <a:gd name="T43" fmla="*/ 69401 h 130"/>
                <a:gd name="T44" fmla="*/ 104342 w 323"/>
                <a:gd name="T45" fmla="*/ 20061 h 130"/>
                <a:gd name="T46" fmla="*/ 109749 w 323"/>
                <a:gd name="T47" fmla="*/ 20603 h 130"/>
                <a:gd name="T48" fmla="*/ 123805 w 323"/>
                <a:gd name="T49" fmla="*/ 21688 h 130"/>
                <a:gd name="T50" fmla="*/ 114615 w 323"/>
                <a:gd name="T51" fmla="*/ 27652 h 130"/>
                <a:gd name="T52" fmla="*/ 106505 w 323"/>
                <a:gd name="T53" fmla="*/ 33616 h 130"/>
                <a:gd name="T54" fmla="*/ 105424 w 323"/>
                <a:gd name="T55" fmla="*/ 69401 h 130"/>
                <a:gd name="T56" fmla="*/ 128671 w 323"/>
                <a:gd name="T57" fmla="*/ 44460 h 130"/>
                <a:gd name="T58" fmla="*/ 151918 w 323"/>
                <a:gd name="T59" fmla="*/ 18977 h 130"/>
                <a:gd name="T60" fmla="*/ 174625 w 323"/>
                <a:gd name="T61" fmla="*/ 43918 h 130"/>
                <a:gd name="T62" fmla="*/ 163812 w 323"/>
                <a:gd name="T63" fmla="*/ 67774 h 130"/>
                <a:gd name="T64" fmla="*/ 135159 w 323"/>
                <a:gd name="T65" fmla="*/ 63979 h 130"/>
                <a:gd name="T66" fmla="*/ 137321 w 323"/>
                <a:gd name="T67" fmla="*/ 44460 h 130"/>
                <a:gd name="T68" fmla="*/ 151918 w 323"/>
                <a:gd name="T69" fmla="*/ 63437 h 130"/>
                <a:gd name="T70" fmla="*/ 165975 w 323"/>
                <a:gd name="T71" fmla="*/ 44460 h 130"/>
                <a:gd name="T72" fmla="*/ 151918 w 323"/>
                <a:gd name="T73" fmla="*/ 26025 h 130"/>
                <a:gd name="T74" fmla="*/ 137321 w 323"/>
                <a:gd name="T75" fmla="*/ 44460 h 13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23" h="130">
                  <a:moveTo>
                    <a:pt x="0" y="67"/>
                  </a:moveTo>
                  <a:cubicBezTo>
                    <a:pt x="0" y="46"/>
                    <a:pt x="6" y="29"/>
                    <a:pt x="17" y="18"/>
                  </a:cubicBezTo>
                  <a:cubicBezTo>
                    <a:pt x="29" y="6"/>
                    <a:pt x="43" y="0"/>
                    <a:pt x="61" y="0"/>
                  </a:cubicBezTo>
                  <a:cubicBezTo>
                    <a:pt x="72" y="0"/>
                    <a:pt x="83" y="3"/>
                    <a:pt x="92" y="8"/>
                  </a:cubicBezTo>
                  <a:cubicBezTo>
                    <a:pt x="102" y="14"/>
                    <a:pt x="109" y="22"/>
                    <a:pt x="114" y="32"/>
                  </a:cubicBezTo>
                  <a:cubicBezTo>
                    <a:pt x="118" y="41"/>
                    <a:pt x="121" y="53"/>
                    <a:pt x="121" y="65"/>
                  </a:cubicBezTo>
                  <a:cubicBezTo>
                    <a:pt x="121" y="78"/>
                    <a:pt x="118" y="89"/>
                    <a:pt x="113" y="100"/>
                  </a:cubicBezTo>
                  <a:cubicBezTo>
                    <a:pt x="108" y="110"/>
                    <a:pt x="101" y="117"/>
                    <a:pt x="91" y="123"/>
                  </a:cubicBezTo>
                  <a:cubicBezTo>
                    <a:pt x="82" y="128"/>
                    <a:pt x="72" y="130"/>
                    <a:pt x="61" y="130"/>
                  </a:cubicBezTo>
                  <a:cubicBezTo>
                    <a:pt x="49" y="130"/>
                    <a:pt x="38" y="128"/>
                    <a:pt x="29" y="122"/>
                  </a:cubicBezTo>
                  <a:cubicBezTo>
                    <a:pt x="20" y="116"/>
                    <a:pt x="13" y="108"/>
                    <a:pt x="8" y="98"/>
                  </a:cubicBezTo>
                  <a:cubicBezTo>
                    <a:pt x="3" y="88"/>
                    <a:pt x="0" y="78"/>
                    <a:pt x="0" y="67"/>
                  </a:cubicBezTo>
                  <a:close/>
                  <a:moveTo>
                    <a:pt x="18" y="67"/>
                  </a:moveTo>
                  <a:cubicBezTo>
                    <a:pt x="18" y="82"/>
                    <a:pt x="22" y="94"/>
                    <a:pt x="30" y="103"/>
                  </a:cubicBezTo>
                  <a:cubicBezTo>
                    <a:pt x="38" y="112"/>
                    <a:pt x="48" y="116"/>
                    <a:pt x="61" y="116"/>
                  </a:cubicBezTo>
                  <a:cubicBezTo>
                    <a:pt x="73" y="116"/>
                    <a:pt x="83" y="112"/>
                    <a:pt x="92" y="103"/>
                  </a:cubicBezTo>
                  <a:cubicBezTo>
                    <a:pt x="100" y="94"/>
                    <a:pt x="104" y="81"/>
                    <a:pt x="104" y="65"/>
                  </a:cubicBezTo>
                  <a:cubicBezTo>
                    <a:pt x="104" y="55"/>
                    <a:pt x="102" y="46"/>
                    <a:pt x="99" y="38"/>
                  </a:cubicBezTo>
                  <a:cubicBezTo>
                    <a:pt x="95" y="31"/>
                    <a:pt x="90" y="25"/>
                    <a:pt x="83" y="21"/>
                  </a:cubicBezTo>
                  <a:cubicBezTo>
                    <a:pt x="77" y="16"/>
                    <a:pt x="69" y="14"/>
                    <a:pt x="61" y="14"/>
                  </a:cubicBezTo>
                  <a:cubicBezTo>
                    <a:pt x="49" y="14"/>
                    <a:pt x="39" y="18"/>
                    <a:pt x="30" y="27"/>
                  </a:cubicBezTo>
                  <a:cubicBezTo>
                    <a:pt x="22" y="35"/>
                    <a:pt x="18" y="48"/>
                    <a:pt x="18" y="67"/>
                  </a:cubicBezTo>
                  <a:close/>
                  <a:moveTo>
                    <a:pt x="165" y="114"/>
                  </a:moveTo>
                  <a:lnTo>
                    <a:pt x="167" y="128"/>
                  </a:lnTo>
                  <a:cubicBezTo>
                    <a:pt x="163" y="129"/>
                    <a:pt x="159" y="129"/>
                    <a:pt x="156" y="129"/>
                  </a:cubicBezTo>
                  <a:cubicBezTo>
                    <a:pt x="150" y="129"/>
                    <a:pt x="146" y="128"/>
                    <a:pt x="143" y="127"/>
                  </a:cubicBezTo>
                  <a:cubicBezTo>
                    <a:pt x="140" y="125"/>
                    <a:pt x="138" y="122"/>
                    <a:pt x="136" y="120"/>
                  </a:cubicBezTo>
                  <a:cubicBezTo>
                    <a:pt x="135" y="117"/>
                    <a:pt x="134" y="111"/>
                    <a:pt x="134" y="101"/>
                  </a:cubicBezTo>
                  <a:lnTo>
                    <a:pt x="134" y="49"/>
                  </a:lnTo>
                  <a:lnTo>
                    <a:pt x="123" y="49"/>
                  </a:lnTo>
                  <a:lnTo>
                    <a:pt x="123" y="37"/>
                  </a:lnTo>
                  <a:lnTo>
                    <a:pt x="134" y="37"/>
                  </a:lnTo>
                  <a:lnTo>
                    <a:pt x="134" y="14"/>
                  </a:lnTo>
                  <a:lnTo>
                    <a:pt x="150" y="5"/>
                  </a:lnTo>
                  <a:lnTo>
                    <a:pt x="150" y="37"/>
                  </a:lnTo>
                  <a:lnTo>
                    <a:pt x="165" y="37"/>
                  </a:lnTo>
                  <a:lnTo>
                    <a:pt x="165" y="49"/>
                  </a:lnTo>
                  <a:lnTo>
                    <a:pt x="150" y="49"/>
                  </a:lnTo>
                  <a:lnTo>
                    <a:pt x="150" y="102"/>
                  </a:lnTo>
                  <a:cubicBezTo>
                    <a:pt x="150" y="107"/>
                    <a:pt x="150" y="110"/>
                    <a:pt x="151" y="111"/>
                  </a:cubicBezTo>
                  <a:cubicBezTo>
                    <a:pt x="151" y="112"/>
                    <a:pt x="152" y="113"/>
                    <a:pt x="153" y="114"/>
                  </a:cubicBezTo>
                  <a:cubicBezTo>
                    <a:pt x="155" y="115"/>
                    <a:pt x="156" y="115"/>
                    <a:pt x="158" y="115"/>
                  </a:cubicBezTo>
                  <a:cubicBezTo>
                    <a:pt x="160" y="115"/>
                    <a:pt x="163" y="115"/>
                    <a:pt x="165" y="114"/>
                  </a:cubicBezTo>
                  <a:close/>
                  <a:moveTo>
                    <a:pt x="179" y="128"/>
                  </a:moveTo>
                  <a:lnTo>
                    <a:pt x="179" y="37"/>
                  </a:lnTo>
                  <a:lnTo>
                    <a:pt x="193" y="37"/>
                  </a:lnTo>
                  <a:lnTo>
                    <a:pt x="193" y="51"/>
                  </a:lnTo>
                  <a:cubicBezTo>
                    <a:pt x="197" y="44"/>
                    <a:pt x="200" y="40"/>
                    <a:pt x="203" y="38"/>
                  </a:cubicBezTo>
                  <a:cubicBezTo>
                    <a:pt x="206" y="36"/>
                    <a:pt x="209" y="35"/>
                    <a:pt x="213" y="35"/>
                  </a:cubicBezTo>
                  <a:cubicBezTo>
                    <a:pt x="218" y="35"/>
                    <a:pt x="224" y="37"/>
                    <a:pt x="229" y="40"/>
                  </a:cubicBezTo>
                  <a:lnTo>
                    <a:pt x="224" y="54"/>
                  </a:lnTo>
                  <a:cubicBezTo>
                    <a:pt x="220" y="52"/>
                    <a:pt x="216" y="51"/>
                    <a:pt x="212" y="51"/>
                  </a:cubicBezTo>
                  <a:cubicBezTo>
                    <a:pt x="209" y="51"/>
                    <a:pt x="206" y="52"/>
                    <a:pt x="203" y="54"/>
                  </a:cubicBezTo>
                  <a:cubicBezTo>
                    <a:pt x="201" y="56"/>
                    <a:pt x="199" y="59"/>
                    <a:pt x="197" y="62"/>
                  </a:cubicBezTo>
                  <a:cubicBezTo>
                    <a:pt x="196" y="68"/>
                    <a:pt x="195" y="74"/>
                    <a:pt x="195" y="80"/>
                  </a:cubicBezTo>
                  <a:lnTo>
                    <a:pt x="195" y="128"/>
                  </a:lnTo>
                  <a:lnTo>
                    <a:pt x="179" y="128"/>
                  </a:lnTo>
                  <a:close/>
                  <a:moveTo>
                    <a:pt x="238" y="82"/>
                  </a:moveTo>
                  <a:cubicBezTo>
                    <a:pt x="238" y="66"/>
                    <a:pt x="242" y="53"/>
                    <a:pt x="252" y="45"/>
                  </a:cubicBezTo>
                  <a:cubicBezTo>
                    <a:pt x="260" y="38"/>
                    <a:pt x="269" y="35"/>
                    <a:pt x="281" y="35"/>
                  </a:cubicBezTo>
                  <a:cubicBezTo>
                    <a:pt x="293" y="35"/>
                    <a:pt x="303" y="39"/>
                    <a:pt x="311" y="47"/>
                  </a:cubicBezTo>
                  <a:cubicBezTo>
                    <a:pt x="319" y="55"/>
                    <a:pt x="323" y="67"/>
                    <a:pt x="323" y="81"/>
                  </a:cubicBezTo>
                  <a:cubicBezTo>
                    <a:pt x="323" y="93"/>
                    <a:pt x="321" y="102"/>
                    <a:pt x="318" y="109"/>
                  </a:cubicBezTo>
                  <a:cubicBezTo>
                    <a:pt x="314" y="116"/>
                    <a:pt x="309" y="121"/>
                    <a:pt x="303" y="125"/>
                  </a:cubicBezTo>
                  <a:cubicBezTo>
                    <a:pt x="296" y="128"/>
                    <a:pt x="289" y="130"/>
                    <a:pt x="281" y="130"/>
                  </a:cubicBezTo>
                  <a:cubicBezTo>
                    <a:pt x="268" y="130"/>
                    <a:pt x="257" y="126"/>
                    <a:pt x="250" y="118"/>
                  </a:cubicBezTo>
                  <a:cubicBezTo>
                    <a:pt x="242" y="110"/>
                    <a:pt x="238" y="98"/>
                    <a:pt x="238" y="82"/>
                  </a:cubicBezTo>
                  <a:close/>
                  <a:moveTo>
                    <a:pt x="254" y="82"/>
                  </a:moveTo>
                  <a:cubicBezTo>
                    <a:pt x="254" y="94"/>
                    <a:pt x="256" y="103"/>
                    <a:pt x="261" y="109"/>
                  </a:cubicBezTo>
                  <a:cubicBezTo>
                    <a:pt x="266" y="115"/>
                    <a:pt x="273" y="117"/>
                    <a:pt x="281" y="117"/>
                  </a:cubicBezTo>
                  <a:cubicBezTo>
                    <a:pt x="288" y="117"/>
                    <a:pt x="295" y="114"/>
                    <a:pt x="300" y="109"/>
                  </a:cubicBezTo>
                  <a:cubicBezTo>
                    <a:pt x="305" y="103"/>
                    <a:pt x="307" y="94"/>
                    <a:pt x="307" y="82"/>
                  </a:cubicBezTo>
                  <a:cubicBezTo>
                    <a:pt x="307" y="71"/>
                    <a:pt x="305" y="62"/>
                    <a:pt x="300" y="56"/>
                  </a:cubicBezTo>
                  <a:cubicBezTo>
                    <a:pt x="295" y="51"/>
                    <a:pt x="288" y="48"/>
                    <a:pt x="281" y="48"/>
                  </a:cubicBezTo>
                  <a:cubicBezTo>
                    <a:pt x="273" y="48"/>
                    <a:pt x="266" y="51"/>
                    <a:pt x="261" y="56"/>
                  </a:cubicBezTo>
                  <a:cubicBezTo>
                    <a:pt x="256" y="62"/>
                    <a:pt x="254" y="71"/>
                    <a:pt x="254" y="8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39128" y="37230"/>
              <a:ext cx="3283" cy="882"/>
            </a:xfrm>
            <a:custGeom>
              <a:avLst/>
              <a:gdLst>
                <a:gd name="T0" fmla="*/ 9210 w 606"/>
                <a:gd name="T1" fmla="*/ 0 h 163"/>
                <a:gd name="T2" fmla="*/ 53632 w 606"/>
                <a:gd name="T3" fmla="*/ 0 h 163"/>
                <a:gd name="T4" fmla="*/ 8668 w 606"/>
                <a:gd name="T5" fmla="*/ 14621 h 163"/>
                <a:gd name="T6" fmla="*/ 59592 w 606"/>
                <a:gd name="T7" fmla="*/ 9747 h 163"/>
                <a:gd name="T8" fmla="*/ 68259 w 606"/>
                <a:gd name="T9" fmla="*/ 9747 h 163"/>
                <a:gd name="T10" fmla="*/ 59592 w 606"/>
                <a:gd name="T11" fmla="*/ 18953 h 163"/>
                <a:gd name="T12" fmla="*/ 59592 w 606"/>
                <a:gd name="T13" fmla="*/ 68229 h 163"/>
                <a:gd name="T14" fmla="*/ 84512 w 606"/>
                <a:gd name="T15" fmla="*/ 18953 h 163"/>
                <a:gd name="T16" fmla="*/ 108348 w 606"/>
                <a:gd name="T17" fmla="*/ 19494 h 163"/>
                <a:gd name="T18" fmla="*/ 117016 w 606"/>
                <a:gd name="T19" fmla="*/ 37905 h 163"/>
                <a:gd name="T20" fmla="*/ 108890 w 606"/>
                <a:gd name="T21" fmla="*/ 38447 h 163"/>
                <a:gd name="T22" fmla="*/ 98597 w 606"/>
                <a:gd name="T23" fmla="*/ 24909 h 163"/>
                <a:gd name="T24" fmla="*/ 85053 w 606"/>
                <a:gd name="T25" fmla="*/ 68229 h 163"/>
                <a:gd name="T26" fmla="*/ 135435 w 606"/>
                <a:gd name="T27" fmla="*/ 73644 h 163"/>
                <a:gd name="T28" fmla="*/ 156021 w 606"/>
                <a:gd name="T29" fmla="*/ 79059 h 163"/>
                <a:gd name="T30" fmla="*/ 146812 w 606"/>
                <a:gd name="T31" fmla="*/ 68229 h 163"/>
                <a:gd name="T32" fmla="*/ 128393 w 606"/>
                <a:gd name="T33" fmla="*/ 30324 h 163"/>
                <a:gd name="T34" fmla="*/ 161439 w 606"/>
                <a:gd name="T35" fmla="*/ 24909 h 163"/>
                <a:gd name="T36" fmla="*/ 169023 w 606"/>
                <a:gd name="T37" fmla="*/ 61731 h 163"/>
                <a:gd name="T38" fmla="*/ 146812 w 606"/>
                <a:gd name="T39" fmla="*/ 88265 h 163"/>
                <a:gd name="T40" fmla="*/ 134352 w 606"/>
                <a:gd name="T41" fmla="*/ 42779 h 163"/>
                <a:gd name="T42" fmla="*/ 157647 w 606"/>
                <a:gd name="T43" fmla="*/ 56858 h 163"/>
                <a:gd name="T44" fmla="*/ 147895 w 606"/>
                <a:gd name="T45" fmla="*/ 24909 h 163"/>
                <a:gd name="T46" fmla="*/ 213446 w 606"/>
                <a:gd name="T47" fmla="*/ 68229 h 163"/>
                <a:gd name="T48" fmla="*/ 189609 w 606"/>
                <a:gd name="T49" fmla="*/ 67688 h 163"/>
                <a:gd name="T50" fmla="*/ 180941 w 606"/>
                <a:gd name="T51" fmla="*/ 49277 h 163"/>
                <a:gd name="T52" fmla="*/ 189068 w 606"/>
                <a:gd name="T53" fmla="*/ 46028 h 163"/>
                <a:gd name="T54" fmla="*/ 199361 w 606"/>
                <a:gd name="T55" fmla="*/ 62273 h 163"/>
                <a:gd name="T56" fmla="*/ 212362 w 606"/>
                <a:gd name="T57" fmla="*/ 45486 h 163"/>
                <a:gd name="T58" fmla="*/ 221030 w 606"/>
                <a:gd name="T59" fmla="*/ 68229 h 163"/>
                <a:gd name="T60" fmla="*/ 232949 w 606"/>
                <a:gd name="T61" fmla="*/ 18953 h 163"/>
                <a:gd name="T62" fmla="*/ 256243 w 606"/>
                <a:gd name="T63" fmla="*/ 17870 h 163"/>
                <a:gd name="T64" fmla="*/ 272496 w 606"/>
                <a:gd name="T65" fmla="*/ 29783 h 163"/>
                <a:gd name="T66" fmla="*/ 264911 w 606"/>
                <a:gd name="T67" fmla="*/ 68229 h 163"/>
                <a:gd name="T68" fmla="*/ 260577 w 606"/>
                <a:gd name="T69" fmla="*/ 26534 h 163"/>
                <a:gd name="T70" fmla="*/ 241075 w 606"/>
                <a:gd name="T71" fmla="*/ 41154 h 163"/>
                <a:gd name="T72" fmla="*/ 281705 w 606"/>
                <a:gd name="T73" fmla="*/ 43320 h 163"/>
                <a:gd name="T74" fmla="*/ 321794 w 606"/>
                <a:gd name="T75" fmla="*/ 24368 h 163"/>
                <a:gd name="T76" fmla="*/ 316918 w 606"/>
                <a:gd name="T77" fmla="*/ 66605 h 163"/>
                <a:gd name="T78" fmla="*/ 281705 w 606"/>
                <a:gd name="T79" fmla="*/ 43320 h 163"/>
                <a:gd name="T80" fmla="*/ 305000 w 606"/>
                <a:gd name="T81" fmla="*/ 62273 h 163"/>
                <a:gd name="T82" fmla="*/ 315293 w 606"/>
                <a:gd name="T83" fmla="*/ 29241 h 163"/>
                <a:gd name="T84" fmla="*/ 290373 w 606"/>
                <a:gd name="T85" fmla="*/ 43320 h 16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6" h="163">
                  <a:moveTo>
                    <a:pt x="0" y="126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83" y="99"/>
                  </a:lnTo>
                  <a:lnTo>
                    <a:pt x="83" y="0"/>
                  </a:lnTo>
                  <a:lnTo>
                    <a:pt x="99" y="0"/>
                  </a:lnTo>
                  <a:lnTo>
                    <a:pt x="99" y="126"/>
                  </a:lnTo>
                  <a:lnTo>
                    <a:pt x="82" y="126"/>
                  </a:lnTo>
                  <a:lnTo>
                    <a:pt x="16" y="27"/>
                  </a:lnTo>
                  <a:lnTo>
                    <a:pt x="16" y="126"/>
                  </a:lnTo>
                  <a:lnTo>
                    <a:pt x="0" y="126"/>
                  </a:lnTo>
                  <a:close/>
                  <a:moveTo>
                    <a:pt x="110" y="18"/>
                  </a:moveTo>
                  <a:lnTo>
                    <a:pt x="110" y="0"/>
                  </a:lnTo>
                  <a:lnTo>
                    <a:pt x="126" y="0"/>
                  </a:lnTo>
                  <a:lnTo>
                    <a:pt x="126" y="18"/>
                  </a:lnTo>
                  <a:lnTo>
                    <a:pt x="110" y="18"/>
                  </a:lnTo>
                  <a:close/>
                  <a:moveTo>
                    <a:pt x="110" y="126"/>
                  </a:moveTo>
                  <a:lnTo>
                    <a:pt x="110" y="35"/>
                  </a:lnTo>
                  <a:lnTo>
                    <a:pt x="126" y="35"/>
                  </a:lnTo>
                  <a:lnTo>
                    <a:pt x="126" y="126"/>
                  </a:lnTo>
                  <a:lnTo>
                    <a:pt x="110" y="126"/>
                  </a:lnTo>
                  <a:close/>
                  <a:moveTo>
                    <a:pt x="142" y="126"/>
                  </a:moveTo>
                  <a:lnTo>
                    <a:pt x="142" y="35"/>
                  </a:lnTo>
                  <a:lnTo>
                    <a:pt x="156" y="35"/>
                  </a:lnTo>
                  <a:lnTo>
                    <a:pt x="156" y="48"/>
                  </a:lnTo>
                  <a:cubicBezTo>
                    <a:pt x="163" y="38"/>
                    <a:pt x="172" y="33"/>
                    <a:pt x="185" y="33"/>
                  </a:cubicBezTo>
                  <a:cubicBezTo>
                    <a:pt x="190" y="33"/>
                    <a:pt x="196" y="34"/>
                    <a:pt x="200" y="36"/>
                  </a:cubicBezTo>
                  <a:cubicBezTo>
                    <a:pt x="205" y="38"/>
                    <a:pt x="208" y="40"/>
                    <a:pt x="211" y="44"/>
                  </a:cubicBezTo>
                  <a:cubicBezTo>
                    <a:pt x="213" y="47"/>
                    <a:pt x="214" y="51"/>
                    <a:pt x="215" y="55"/>
                  </a:cubicBezTo>
                  <a:cubicBezTo>
                    <a:pt x="216" y="58"/>
                    <a:pt x="216" y="63"/>
                    <a:pt x="216" y="70"/>
                  </a:cubicBezTo>
                  <a:lnTo>
                    <a:pt x="216" y="126"/>
                  </a:lnTo>
                  <a:lnTo>
                    <a:pt x="201" y="126"/>
                  </a:lnTo>
                  <a:lnTo>
                    <a:pt x="201" y="71"/>
                  </a:lnTo>
                  <a:cubicBezTo>
                    <a:pt x="201" y="64"/>
                    <a:pt x="200" y="60"/>
                    <a:pt x="199" y="57"/>
                  </a:cubicBezTo>
                  <a:cubicBezTo>
                    <a:pt x="198" y="53"/>
                    <a:pt x="196" y="51"/>
                    <a:pt x="193" y="49"/>
                  </a:cubicBezTo>
                  <a:cubicBezTo>
                    <a:pt x="190" y="47"/>
                    <a:pt x="186" y="46"/>
                    <a:pt x="182" y="46"/>
                  </a:cubicBezTo>
                  <a:cubicBezTo>
                    <a:pt x="175" y="46"/>
                    <a:pt x="170" y="48"/>
                    <a:pt x="165" y="52"/>
                  </a:cubicBezTo>
                  <a:cubicBezTo>
                    <a:pt x="160" y="57"/>
                    <a:pt x="157" y="65"/>
                    <a:pt x="157" y="76"/>
                  </a:cubicBezTo>
                  <a:lnTo>
                    <a:pt x="157" y="126"/>
                  </a:lnTo>
                  <a:lnTo>
                    <a:pt x="142" y="126"/>
                  </a:lnTo>
                  <a:close/>
                  <a:moveTo>
                    <a:pt x="235" y="134"/>
                  </a:moveTo>
                  <a:lnTo>
                    <a:pt x="250" y="136"/>
                  </a:lnTo>
                  <a:cubicBezTo>
                    <a:pt x="251" y="141"/>
                    <a:pt x="253" y="144"/>
                    <a:pt x="255" y="146"/>
                  </a:cubicBezTo>
                  <a:cubicBezTo>
                    <a:pt x="259" y="149"/>
                    <a:pt x="265" y="150"/>
                    <a:pt x="271" y="150"/>
                  </a:cubicBezTo>
                  <a:cubicBezTo>
                    <a:pt x="278" y="150"/>
                    <a:pt x="284" y="149"/>
                    <a:pt x="288" y="146"/>
                  </a:cubicBezTo>
                  <a:cubicBezTo>
                    <a:pt x="292" y="143"/>
                    <a:pt x="294" y="139"/>
                    <a:pt x="296" y="134"/>
                  </a:cubicBezTo>
                  <a:cubicBezTo>
                    <a:pt x="297" y="131"/>
                    <a:pt x="297" y="124"/>
                    <a:pt x="297" y="114"/>
                  </a:cubicBezTo>
                  <a:cubicBezTo>
                    <a:pt x="290" y="122"/>
                    <a:pt x="282" y="126"/>
                    <a:pt x="271" y="126"/>
                  </a:cubicBezTo>
                  <a:cubicBezTo>
                    <a:pt x="259" y="126"/>
                    <a:pt x="249" y="122"/>
                    <a:pt x="242" y="113"/>
                  </a:cubicBezTo>
                  <a:cubicBezTo>
                    <a:pt x="236" y="103"/>
                    <a:pt x="232" y="93"/>
                    <a:pt x="232" y="80"/>
                  </a:cubicBezTo>
                  <a:cubicBezTo>
                    <a:pt x="232" y="71"/>
                    <a:pt x="234" y="63"/>
                    <a:pt x="237" y="56"/>
                  </a:cubicBezTo>
                  <a:cubicBezTo>
                    <a:pt x="240" y="49"/>
                    <a:pt x="245" y="43"/>
                    <a:pt x="251" y="39"/>
                  </a:cubicBezTo>
                  <a:cubicBezTo>
                    <a:pt x="257" y="35"/>
                    <a:pt x="264" y="33"/>
                    <a:pt x="272" y="33"/>
                  </a:cubicBezTo>
                  <a:cubicBezTo>
                    <a:pt x="282" y="33"/>
                    <a:pt x="291" y="37"/>
                    <a:pt x="298" y="46"/>
                  </a:cubicBezTo>
                  <a:lnTo>
                    <a:pt x="298" y="35"/>
                  </a:lnTo>
                  <a:lnTo>
                    <a:pt x="312" y="35"/>
                  </a:lnTo>
                  <a:lnTo>
                    <a:pt x="312" y="114"/>
                  </a:lnTo>
                  <a:cubicBezTo>
                    <a:pt x="312" y="128"/>
                    <a:pt x="311" y="138"/>
                    <a:pt x="308" y="144"/>
                  </a:cubicBezTo>
                  <a:cubicBezTo>
                    <a:pt x="305" y="150"/>
                    <a:pt x="301" y="155"/>
                    <a:pt x="294" y="158"/>
                  </a:cubicBezTo>
                  <a:cubicBezTo>
                    <a:pt x="288" y="161"/>
                    <a:pt x="280" y="163"/>
                    <a:pt x="271" y="163"/>
                  </a:cubicBezTo>
                  <a:cubicBezTo>
                    <a:pt x="260" y="163"/>
                    <a:pt x="252" y="161"/>
                    <a:pt x="245" y="156"/>
                  </a:cubicBezTo>
                  <a:cubicBezTo>
                    <a:pt x="238" y="151"/>
                    <a:pt x="235" y="143"/>
                    <a:pt x="235" y="134"/>
                  </a:cubicBezTo>
                  <a:close/>
                  <a:moveTo>
                    <a:pt x="248" y="79"/>
                  </a:moveTo>
                  <a:cubicBezTo>
                    <a:pt x="248" y="91"/>
                    <a:pt x="250" y="100"/>
                    <a:pt x="255" y="105"/>
                  </a:cubicBezTo>
                  <a:cubicBezTo>
                    <a:pt x="260" y="111"/>
                    <a:pt x="266" y="113"/>
                    <a:pt x="273" y="113"/>
                  </a:cubicBezTo>
                  <a:cubicBezTo>
                    <a:pt x="280" y="113"/>
                    <a:pt x="286" y="111"/>
                    <a:pt x="291" y="105"/>
                  </a:cubicBezTo>
                  <a:cubicBezTo>
                    <a:pt x="296" y="100"/>
                    <a:pt x="298" y="91"/>
                    <a:pt x="298" y="79"/>
                  </a:cubicBezTo>
                  <a:cubicBezTo>
                    <a:pt x="298" y="68"/>
                    <a:pt x="296" y="60"/>
                    <a:pt x="291" y="54"/>
                  </a:cubicBezTo>
                  <a:cubicBezTo>
                    <a:pt x="286" y="48"/>
                    <a:pt x="280" y="46"/>
                    <a:pt x="273" y="46"/>
                  </a:cubicBezTo>
                  <a:cubicBezTo>
                    <a:pt x="266" y="46"/>
                    <a:pt x="260" y="48"/>
                    <a:pt x="255" y="54"/>
                  </a:cubicBezTo>
                  <a:cubicBezTo>
                    <a:pt x="250" y="60"/>
                    <a:pt x="248" y="68"/>
                    <a:pt x="248" y="79"/>
                  </a:cubicBezTo>
                  <a:close/>
                  <a:moveTo>
                    <a:pt x="394" y="126"/>
                  </a:moveTo>
                  <a:lnTo>
                    <a:pt x="394" y="113"/>
                  </a:lnTo>
                  <a:cubicBezTo>
                    <a:pt x="387" y="123"/>
                    <a:pt x="377" y="128"/>
                    <a:pt x="365" y="128"/>
                  </a:cubicBezTo>
                  <a:cubicBezTo>
                    <a:pt x="360" y="128"/>
                    <a:pt x="355" y="127"/>
                    <a:pt x="350" y="125"/>
                  </a:cubicBezTo>
                  <a:cubicBezTo>
                    <a:pt x="345" y="123"/>
                    <a:pt x="342" y="120"/>
                    <a:pt x="339" y="117"/>
                  </a:cubicBezTo>
                  <a:cubicBezTo>
                    <a:pt x="337" y="114"/>
                    <a:pt x="336" y="110"/>
                    <a:pt x="335" y="106"/>
                  </a:cubicBezTo>
                  <a:cubicBezTo>
                    <a:pt x="334" y="103"/>
                    <a:pt x="334" y="98"/>
                    <a:pt x="334" y="91"/>
                  </a:cubicBezTo>
                  <a:lnTo>
                    <a:pt x="334" y="35"/>
                  </a:lnTo>
                  <a:lnTo>
                    <a:pt x="349" y="35"/>
                  </a:lnTo>
                  <a:lnTo>
                    <a:pt x="349" y="85"/>
                  </a:lnTo>
                  <a:cubicBezTo>
                    <a:pt x="349" y="94"/>
                    <a:pt x="350" y="99"/>
                    <a:pt x="350" y="102"/>
                  </a:cubicBezTo>
                  <a:cubicBezTo>
                    <a:pt x="351" y="106"/>
                    <a:pt x="353" y="109"/>
                    <a:pt x="356" y="111"/>
                  </a:cubicBezTo>
                  <a:cubicBezTo>
                    <a:pt x="359" y="114"/>
                    <a:pt x="363" y="115"/>
                    <a:pt x="368" y="115"/>
                  </a:cubicBezTo>
                  <a:cubicBezTo>
                    <a:pt x="373" y="115"/>
                    <a:pt x="377" y="114"/>
                    <a:pt x="381" y="111"/>
                  </a:cubicBezTo>
                  <a:cubicBezTo>
                    <a:pt x="385" y="109"/>
                    <a:pt x="388" y="106"/>
                    <a:pt x="390" y="102"/>
                  </a:cubicBezTo>
                  <a:cubicBezTo>
                    <a:pt x="391" y="97"/>
                    <a:pt x="392" y="92"/>
                    <a:pt x="392" y="84"/>
                  </a:cubicBezTo>
                  <a:lnTo>
                    <a:pt x="392" y="35"/>
                  </a:lnTo>
                  <a:lnTo>
                    <a:pt x="408" y="35"/>
                  </a:lnTo>
                  <a:lnTo>
                    <a:pt x="408" y="126"/>
                  </a:lnTo>
                  <a:lnTo>
                    <a:pt x="394" y="126"/>
                  </a:lnTo>
                  <a:close/>
                  <a:moveTo>
                    <a:pt x="430" y="126"/>
                  </a:moveTo>
                  <a:lnTo>
                    <a:pt x="430" y="35"/>
                  </a:lnTo>
                  <a:lnTo>
                    <a:pt x="444" y="35"/>
                  </a:lnTo>
                  <a:lnTo>
                    <a:pt x="444" y="48"/>
                  </a:lnTo>
                  <a:cubicBezTo>
                    <a:pt x="451" y="38"/>
                    <a:pt x="460" y="33"/>
                    <a:pt x="473" y="33"/>
                  </a:cubicBezTo>
                  <a:cubicBezTo>
                    <a:pt x="478" y="33"/>
                    <a:pt x="484" y="34"/>
                    <a:pt x="488" y="36"/>
                  </a:cubicBezTo>
                  <a:cubicBezTo>
                    <a:pt x="493" y="38"/>
                    <a:pt x="496" y="40"/>
                    <a:pt x="499" y="44"/>
                  </a:cubicBezTo>
                  <a:cubicBezTo>
                    <a:pt x="501" y="47"/>
                    <a:pt x="502" y="51"/>
                    <a:pt x="503" y="55"/>
                  </a:cubicBezTo>
                  <a:cubicBezTo>
                    <a:pt x="504" y="58"/>
                    <a:pt x="504" y="63"/>
                    <a:pt x="504" y="70"/>
                  </a:cubicBezTo>
                  <a:lnTo>
                    <a:pt x="504" y="126"/>
                  </a:lnTo>
                  <a:lnTo>
                    <a:pt x="489" y="126"/>
                  </a:lnTo>
                  <a:lnTo>
                    <a:pt x="489" y="71"/>
                  </a:lnTo>
                  <a:cubicBezTo>
                    <a:pt x="489" y="64"/>
                    <a:pt x="488" y="60"/>
                    <a:pt x="487" y="57"/>
                  </a:cubicBezTo>
                  <a:cubicBezTo>
                    <a:pt x="486" y="53"/>
                    <a:pt x="484" y="51"/>
                    <a:pt x="481" y="49"/>
                  </a:cubicBezTo>
                  <a:cubicBezTo>
                    <a:pt x="478" y="47"/>
                    <a:pt x="474" y="46"/>
                    <a:pt x="470" y="46"/>
                  </a:cubicBezTo>
                  <a:cubicBezTo>
                    <a:pt x="463" y="46"/>
                    <a:pt x="458" y="48"/>
                    <a:pt x="453" y="52"/>
                  </a:cubicBezTo>
                  <a:cubicBezTo>
                    <a:pt x="448" y="57"/>
                    <a:pt x="445" y="65"/>
                    <a:pt x="445" y="76"/>
                  </a:cubicBezTo>
                  <a:lnTo>
                    <a:pt x="445" y="126"/>
                  </a:lnTo>
                  <a:lnTo>
                    <a:pt x="430" y="126"/>
                  </a:lnTo>
                  <a:close/>
                  <a:moveTo>
                    <a:pt x="520" y="80"/>
                  </a:moveTo>
                  <a:cubicBezTo>
                    <a:pt x="520" y="64"/>
                    <a:pt x="525" y="51"/>
                    <a:pt x="534" y="43"/>
                  </a:cubicBezTo>
                  <a:cubicBezTo>
                    <a:pt x="542" y="36"/>
                    <a:pt x="552" y="33"/>
                    <a:pt x="563" y="33"/>
                  </a:cubicBezTo>
                  <a:cubicBezTo>
                    <a:pt x="576" y="33"/>
                    <a:pt x="586" y="37"/>
                    <a:pt x="594" y="45"/>
                  </a:cubicBezTo>
                  <a:cubicBezTo>
                    <a:pt x="602" y="53"/>
                    <a:pt x="606" y="65"/>
                    <a:pt x="606" y="79"/>
                  </a:cubicBezTo>
                  <a:cubicBezTo>
                    <a:pt x="606" y="91"/>
                    <a:pt x="604" y="100"/>
                    <a:pt x="600" y="107"/>
                  </a:cubicBezTo>
                  <a:cubicBezTo>
                    <a:pt x="597" y="114"/>
                    <a:pt x="592" y="119"/>
                    <a:pt x="585" y="123"/>
                  </a:cubicBezTo>
                  <a:cubicBezTo>
                    <a:pt x="578" y="126"/>
                    <a:pt x="571" y="128"/>
                    <a:pt x="563" y="128"/>
                  </a:cubicBezTo>
                  <a:cubicBezTo>
                    <a:pt x="550" y="128"/>
                    <a:pt x="540" y="124"/>
                    <a:pt x="532" y="116"/>
                  </a:cubicBezTo>
                  <a:cubicBezTo>
                    <a:pt x="524" y="108"/>
                    <a:pt x="520" y="96"/>
                    <a:pt x="520" y="80"/>
                  </a:cubicBezTo>
                  <a:close/>
                  <a:moveTo>
                    <a:pt x="536" y="80"/>
                  </a:moveTo>
                  <a:cubicBezTo>
                    <a:pt x="536" y="92"/>
                    <a:pt x="539" y="101"/>
                    <a:pt x="544" y="107"/>
                  </a:cubicBezTo>
                  <a:cubicBezTo>
                    <a:pt x="549" y="113"/>
                    <a:pt x="555" y="115"/>
                    <a:pt x="563" y="115"/>
                  </a:cubicBezTo>
                  <a:cubicBezTo>
                    <a:pt x="571" y="115"/>
                    <a:pt x="577" y="112"/>
                    <a:pt x="582" y="107"/>
                  </a:cubicBezTo>
                  <a:cubicBezTo>
                    <a:pt x="587" y="101"/>
                    <a:pt x="590" y="92"/>
                    <a:pt x="590" y="80"/>
                  </a:cubicBezTo>
                  <a:cubicBezTo>
                    <a:pt x="590" y="69"/>
                    <a:pt x="587" y="60"/>
                    <a:pt x="582" y="54"/>
                  </a:cubicBezTo>
                  <a:cubicBezTo>
                    <a:pt x="577" y="49"/>
                    <a:pt x="571" y="46"/>
                    <a:pt x="563" y="46"/>
                  </a:cubicBezTo>
                  <a:cubicBezTo>
                    <a:pt x="555" y="46"/>
                    <a:pt x="549" y="49"/>
                    <a:pt x="544" y="54"/>
                  </a:cubicBezTo>
                  <a:cubicBezTo>
                    <a:pt x="539" y="60"/>
                    <a:pt x="536" y="69"/>
                    <a:pt x="536" y="8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32550" y="37230"/>
              <a:ext cx="2413" cy="692"/>
            </a:xfrm>
            <a:custGeom>
              <a:avLst/>
              <a:gdLst>
                <a:gd name="T0" fmla="*/ 30366 w 445"/>
                <a:gd name="T1" fmla="*/ 0 h 128"/>
                <a:gd name="T2" fmla="*/ 54225 w 445"/>
                <a:gd name="T3" fmla="*/ 18926 h 128"/>
                <a:gd name="T4" fmla="*/ 40669 w 445"/>
                <a:gd name="T5" fmla="*/ 40556 h 128"/>
                <a:gd name="T6" fmla="*/ 48802 w 445"/>
                <a:gd name="T7" fmla="*/ 68134 h 128"/>
                <a:gd name="T8" fmla="*/ 28739 w 445"/>
                <a:gd name="T9" fmla="*/ 40015 h 128"/>
                <a:gd name="T10" fmla="*/ 8676 w 445"/>
                <a:gd name="T11" fmla="*/ 37852 h 128"/>
                <a:gd name="T12" fmla="*/ 8676 w 445"/>
                <a:gd name="T13" fmla="*/ 30282 h 128"/>
                <a:gd name="T14" fmla="*/ 43380 w 445"/>
                <a:gd name="T15" fmla="*/ 24874 h 128"/>
                <a:gd name="T16" fmla="*/ 30366 w 445"/>
                <a:gd name="T17" fmla="*/ 7570 h 128"/>
                <a:gd name="T18" fmla="*/ 91640 w 445"/>
                <a:gd name="T19" fmla="*/ 62185 h 128"/>
                <a:gd name="T20" fmla="*/ 60732 w 445"/>
                <a:gd name="T21" fmla="*/ 65430 h 128"/>
                <a:gd name="T22" fmla="*/ 62358 w 445"/>
                <a:gd name="T23" fmla="*/ 43800 h 128"/>
                <a:gd name="T24" fmla="*/ 91098 w 445"/>
                <a:gd name="T25" fmla="*/ 36770 h 128"/>
                <a:gd name="T26" fmla="*/ 79168 w 445"/>
                <a:gd name="T27" fmla="*/ 24874 h 128"/>
                <a:gd name="T28" fmla="*/ 58020 w 445"/>
                <a:gd name="T29" fmla="*/ 32985 h 128"/>
                <a:gd name="T30" fmla="*/ 80253 w 445"/>
                <a:gd name="T31" fmla="*/ 17844 h 128"/>
                <a:gd name="T32" fmla="*/ 99231 w 445"/>
                <a:gd name="T33" fmla="*/ 28659 h 128"/>
                <a:gd name="T34" fmla="*/ 99773 w 445"/>
                <a:gd name="T35" fmla="*/ 62185 h 128"/>
                <a:gd name="T36" fmla="*/ 91640 w 445"/>
                <a:gd name="T37" fmla="*/ 62185 h 128"/>
                <a:gd name="T38" fmla="*/ 69950 w 445"/>
                <a:gd name="T39" fmla="*/ 48126 h 128"/>
                <a:gd name="T40" fmla="*/ 67781 w 445"/>
                <a:gd name="T41" fmla="*/ 60563 h 128"/>
                <a:gd name="T42" fmla="*/ 89471 w 445"/>
                <a:gd name="T43" fmla="*/ 54615 h 128"/>
                <a:gd name="T44" fmla="*/ 111703 w 445"/>
                <a:gd name="T45" fmla="*/ 9733 h 128"/>
                <a:gd name="T46" fmla="*/ 119837 w 445"/>
                <a:gd name="T47" fmla="*/ 9733 h 128"/>
                <a:gd name="T48" fmla="*/ 111703 w 445"/>
                <a:gd name="T49" fmla="*/ 18926 h 128"/>
                <a:gd name="T50" fmla="*/ 111703 w 445"/>
                <a:gd name="T51" fmla="*/ 68134 h 128"/>
                <a:gd name="T52" fmla="*/ 155625 w 445"/>
                <a:gd name="T53" fmla="*/ 25415 h 128"/>
                <a:gd name="T54" fmla="*/ 126344 w 445"/>
                <a:gd name="T55" fmla="*/ 18926 h 128"/>
                <a:gd name="T56" fmla="*/ 139900 w 445"/>
                <a:gd name="T57" fmla="*/ 55696 h 128"/>
                <a:gd name="T58" fmla="*/ 168097 w 445"/>
                <a:gd name="T59" fmla="*/ 61104 h 128"/>
                <a:gd name="T60" fmla="*/ 213103 w 445"/>
                <a:gd name="T61" fmla="*/ 62185 h 128"/>
                <a:gd name="T62" fmla="*/ 182195 w 445"/>
                <a:gd name="T63" fmla="*/ 65430 h 128"/>
                <a:gd name="T64" fmla="*/ 183822 w 445"/>
                <a:gd name="T65" fmla="*/ 43800 h 128"/>
                <a:gd name="T66" fmla="*/ 212561 w 445"/>
                <a:gd name="T67" fmla="*/ 36770 h 128"/>
                <a:gd name="T68" fmla="*/ 200631 w 445"/>
                <a:gd name="T69" fmla="*/ 24874 h 128"/>
                <a:gd name="T70" fmla="*/ 179484 w 445"/>
                <a:gd name="T71" fmla="*/ 32985 h 128"/>
                <a:gd name="T72" fmla="*/ 201716 w 445"/>
                <a:gd name="T73" fmla="*/ 17844 h 128"/>
                <a:gd name="T74" fmla="*/ 220695 w 445"/>
                <a:gd name="T75" fmla="*/ 28659 h 128"/>
                <a:gd name="T76" fmla="*/ 221237 w 445"/>
                <a:gd name="T77" fmla="*/ 62185 h 128"/>
                <a:gd name="T78" fmla="*/ 213103 w 445"/>
                <a:gd name="T79" fmla="*/ 62185 h 128"/>
                <a:gd name="T80" fmla="*/ 191413 w 445"/>
                <a:gd name="T81" fmla="*/ 48126 h 128"/>
                <a:gd name="T82" fmla="*/ 189244 w 445"/>
                <a:gd name="T83" fmla="*/ 60563 h 128"/>
                <a:gd name="T84" fmla="*/ 210934 w 445"/>
                <a:gd name="T85" fmla="*/ 54615 h 128"/>
                <a:gd name="T86" fmla="*/ 232624 w 445"/>
                <a:gd name="T87" fmla="*/ 68134 h 128"/>
                <a:gd name="T88" fmla="*/ 241300 w 445"/>
                <a:gd name="T89" fmla="*/ 68134 h 12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45" h="128">
                  <a:moveTo>
                    <a:pt x="0" y="126"/>
                  </a:moveTo>
                  <a:lnTo>
                    <a:pt x="0" y="0"/>
                  </a:lnTo>
                  <a:lnTo>
                    <a:pt x="56" y="0"/>
                  </a:lnTo>
                  <a:cubicBezTo>
                    <a:pt x="67" y="0"/>
                    <a:pt x="75" y="1"/>
                    <a:pt x="81" y="4"/>
                  </a:cubicBezTo>
                  <a:cubicBezTo>
                    <a:pt x="87" y="6"/>
                    <a:pt x="92" y="10"/>
                    <a:pt x="95" y="16"/>
                  </a:cubicBezTo>
                  <a:cubicBezTo>
                    <a:pt x="99" y="21"/>
                    <a:pt x="100" y="28"/>
                    <a:pt x="100" y="35"/>
                  </a:cubicBezTo>
                  <a:cubicBezTo>
                    <a:pt x="100" y="43"/>
                    <a:pt x="98" y="51"/>
                    <a:pt x="92" y="57"/>
                  </a:cubicBezTo>
                  <a:cubicBezTo>
                    <a:pt x="86" y="63"/>
                    <a:pt x="77" y="67"/>
                    <a:pt x="65" y="69"/>
                  </a:cubicBezTo>
                  <a:cubicBezTo>
                    <a:pt x="69" y="71"/>
                    <a:pt x="73" y="73"/>
                    <a:pt x="75" y="75"/>
                  </a:cubicBezTo>
                  <a:cubicBezTo>
                    <a:pt x="80" y="80"/>
                    <a:pt x="85" y="85"/>
                    <a:pt x="89" y="92"/>
                  </a:cubicBezTo>
                  <a:lnTo>
                    <a:pt x="111" y="126"/>
                  </a:lnTo>
                  <a:lnTo>
                    <a:pt x="90" y="126"/>
                  </a:lnTo>
                  <a:lnTo>
                    <a:pt x="73" y="100"/>
                  </a:lnTo>
                  <a:cubicBezTo>
                    <a:pt x="68" y="92"/>
                    <a:pt x="64" y="87"/>
                    <a:pt x="61" y="83"/>
                  </a:cubicBezTo>
                  <a:cubicBezTo>
                    <a:pt x="58" y="79"/>
                    <a:pt x="55" y="76"/>
                    <a:pt x="53" y="74"/>
                  </a:cubicBezTo>
                  <a:cubicBezTo>
                    <a:pt x="50" y="72"/>
                    <a:pt x="48" y="71"/>
                    <a:pt x="45" y="71"/>
                  </a:cubicBezTo>
                  <a:cubicBezTo>
                    <a:pt x="43" y="70"/>
                    <a:pt x="40" y="70"/>
                    <a:pt x="36" y="70"/>
                  </a:cubicBezTo>
                  <a:lnTo>
                    <a:pt x="16" y="70"/>
                  </a:lnTo>
                  <a:lnTo>
                    <a:pt x="16" y="126"/>
                  </a:lnTo>
                  <a:lnTo>
                    <a:pt x="0" y="126"/>
                  </a:lnTo>
                  <a:close/>
                  <a:moveTo>
                    <a:pt x="16" y="56"/>
                  </a:moveTo>
                  <a:lnTo>
                    <a:pt x="52" y="56"/>
                  </a:lnTo>
                  <a:cubicBezTo>
                    <a:pt x="60" y="56"/>
                    <a:pt x="66" y="55"/>
                    <a:pt x="70" y="53"/>
                  </a:cubicBezTo>
                  <a:cubicBezTo>
                    <a:pt x="75" y="52"/>
                    <a:pt x="78" y="49"/>
                    <a:pt x="80" y="46"/>
                  </a:cubicBezTo>
                  <a:cubicBezTo>
                    <a:pt x="82" y="42"/>
                    <a:pt x="83" y="39"/>
                    <a:pt x="83" y="35"/>
                  </a:cubicBezTo>
                  <a:cubicBezTo>
                    <a:pt x="83" y="29"/>
                    <a:pt x="81" y="24"/>
                    <a:pt x="77" y="20"/>
                  </a:cubicBezTo>
                  <a:cubicBezTo>
                    <a:pt x="73" y="16"/>
                    <a:pt x="66" y="14"/>
                    <a:pt x="56" y="14"/>
                  </a:cubicBezTo>
                  <a:lnTo>
                    <a:pt x="16" y="14"/>
                  </a:lnTo>
                  <a:lnTo>
                    <a:pt x="16" y="56"/>
                  </a:lnTo>
                  <a:close/>
                  <a:moveTo>
                    <a:pt x="169" y="115"/>
                  </a:moveTo>
                  <a:cubicBezTo>
                    <a:pt x="163" y="120"/>
                    <a:pt x="158" y="123"/>
                    <a:pt x="153" y="125"/>
                  </a:cubicBezTo>
                  <a:cubicBezTo>
                    <a:pt x="147" y="127"/>
                    <a:pt x="142" y="128"/>
                    <a:pt x="135" y="128"/>
                  </a:cubicBezTo>
                  <a:cubicBezTo>
                    <a:pt x="125" y="128"/>
                    <a:pt x="118" y="126"/>
                    <a:pt x="112" y="121"/>
                  </a:cubicBezTo>
                  <a:cubicBezTo>
                    <a:pt x="107" y="116"/>
                    <a:pt x="104" y="110"/>
                    <a:pt x="104" y="102"/>
                  </a:cubicBezTo>
                  <a:cubicBezTo>
                    <a:pt x="104" y="98"/>
                    <a:pt x="105" y="94"/>
                    <a:pt x="107" y="90"/>
                  </a:cubicBezTo>
                  <a:cubicBezTo>
                    <a:pt x="109" y="86"/>
                    <a:pt x="112" y="83"/>
                    <a:pt x="115" y="81"/>
                  </a:cubicBezTo>
                  <a:cubicBezTo>
                    <a:pt x="119" y="79"/>
                    <a:pt x="122" y="77"/>
                    <a:pt x="126" y="76"/>
                  </a:cubicBezTo>
                  <a:cubicBezTo>
                    <a:pt x="129" y="75"/>
                    <a:pt x="134" y="74"/>
                    <a:pt x="140" y="74"/>
                  </a:cubicBezTo>
                  <a:cubicBezTo>
                    <a:pt x="153" y="72"/>
                    <a:pt x="162" y="70"/>
                    <a:pt x="168" y="68"/>
                  </a:cubicBezTo>
                  <a:cubicBezTo>
                    <a:pt x="168" y="66"/>
                    <a:pt x="168" y="65"/>
                    <a:pt x="168" y="64"/>
                  </a:cubicBezTo>
                  <a:cubicBezTo>
                    <a:pt x="168" y="58"/>
                    <a:pt x="166" y="53"/>
                    <a:pt x="163" y="51"/>
                  </a:cubicBezTo>
                  <a:cubicBezTo>
                    <a:pt x="160" y="47"/>
                    <a:pt x="154" y="46"/>
                    <a:pt x="146" y="46"/>
                  </a:cubicBezTo>
                  <a:cubicBezTo>
                    <a:pt x="139" y="46"/>
                    <a:pt x="133" y="47"/>
                    <a:pt x="130" y="49"/>
                  </a:cubicBezTo>
                  <a:cubicBezTo>
                    <a:pt x="126" y="52"/>
                    <a:pt x="124" y="56"/>
                    <a:pt x="122" y="63"/>
                  </a:cubicBezTo>
                  <a:lnTo>
                    <a:pt x="107" y="61"/>
                  </a:lnTo>
                  <a:cubicBezTo>
                    <a:pt x="108" y="54"/>
                    <a:pt x="111" y="49"/>
                    <a:pt x="114" y="45"/>
                  </a:cubicBezTo>
                  <a:cubicBezTo>
                    <a:pt x="117" y="41"/>
                    <a:pt x="121" y="38"/>
                    <a:pt x="127" y="36"/>
                  </a:cubicBezTo>
                  <a:cubicBezTo>
                    <a:pt x="133" y="34"/>
                    <a:pt x="140" y="33"/>
                    <a:pt x="148" y="33"/>
                  </a:cubicBezTo>
                  <a:cubicBezTo>
                    <a:pt x="156" y="33"/>
                    <a:pt x="162" y="34"/>
                    <a:pt x="167" y="36"/>
                  </a:cubicBezTo>
                  <a:cubicBezTo>
                    <a:pt x="172" y="37"/>
                    <a:pt x="176" y="40"/>
                    <a:pt x="178" y="43"/>
                  </a:cubicBezTo>
                  <a:cubicBezTo>
                    <a:pt x="180" y="45"/>
                    <a:pt x="182" y="49"/>
                    <a:pt x="183" y="53"/>
                  </a:cubicBezTo>
                  <a:cubicBezTo>
                    <a:pt x="183" y="56"/>
                    <a:pt x="183" y="60"/>
                    <a:pt x="183" y="67"/>
                  </a:cubicBezTo>
                  <a:lnTo>
                    <a:pt x="183" y="88"/>
                  </a:lnTo>
                  <a:cubicBezTo>
                    <a:pt x="183" y="102"/>
                    <a:pt x="184" y="111"/>
                    <a:pt x="184" y="115"/>
                  </a:cubicBezTo>
                  <a:cubicBezTo>
                    <a:pt x="185" y="119"/>
                    <a:pt x="186" y="123"/>
                    <a:pt x="188" y="126"/>
                  </a:cubicBezTo>
                  <a:lnTo>
                    <a:pt x="172" y="126"/>
                  </a:lnTo>
                  <a:cubicBezTo>
                    <a:pt x="171" y="123"/>
                    <a:pt x="170" y="119"/>
                    <a:pt x="169" y="115"/>
                  </a:cubicBezTo>
                  <a:close/>
                  <a:moveTo>
                    <a:pt x="168" y="80"/>
                  </a:moveTo>
                  <a:cubicBezTo>
                    <a:pt x="162" y="83"/>
                    <a:pt x="154" y="85"/>
                    <a:pt x="142" y="86"/>
                  </a:cubicBezTo>
                  <a:cubicBezTo>
                    <a:pt x="136" y="87"/>
                    <a:pt x="132" y="88"/>
                    <a:pt x="129" y="89"/>
                  </a:cubicBezTo>
                  <a:cubicBezTo>
                    <a:pt x="127" y="90"/>
                    <a:pt x="124" y="92"/>
                    <a:pt x="123" y="94"/>
                  </a:cubicBezTo>
                  <a:cubicBezTo>
                    <a:pt x="121" y="97"/>
                    <a:pt x="121" y="99"/>
                    <a:pt x="121" y="102"/>
                  </a:cubicBezTo>
                  <a:cubicBezTo>
                    <a:pt x="121" y="106"/>
                    <a:pt x="122" y="109"/>
                    <a:pt x="125" y="112"/>
                  </a:cubicBezTo>
                  <a:cubicBezTo>
                    <a:pt x="129" y="115"/>
                    <a:pt x="133" y="116"/>
                    <a:pt x="139" y="116"/>
                  </a:cubicBezTo>
                  <a:cubicBezTo>
                    <a:pt x="145" y="116"/>
                    <a:pt x="151" y="115"/>
                    <a:pt x="155" y="112"/>
                  </a:cubicBezTo>
                  <a:cubicBezTo>
                    <a:pt x="160" y="109"/>
                    <a:pt x="163" y="106"/>
                    <a:pt x="165" y="101"/>
                  </a:cubicBezTo>
                  <a:cubicBezTo>
                    <a:pt x="167" y="98"/>
                    <a:pt x="168" y="93"/>
                    <a:pt x="168" y="86"/>
                  </a:cubicBezTo>
                  <a:lnTo>
                    <a:pt x="168" y="80"/>
                  </a:lnTo>
                  <a:close/>
                  <a:moveTo>
                    <a:pt x="206" y="18"/>
                  </a:moveTo>
                  <a:lnTo>
                    <a:pt x="206" y="0"/>
                  </a:lnTo>
                  <a:lnTo>
                    <a:pt x="221" y="0"/>
                  </a:lnTo>
                  <a:lnTo>
                    <a:pt x="221" y="18"/>
                  </a:lnTo>
                  <a:lnTo>
                    <a:pt x="206" y="18"/>
                  </a:lnTo>
                  <a:close/>
                  <a:moveTo>
                    <a:pt x="206" y="126"/>
                  </a:moveTo>
                  <a:lnTo>
                    <a:pt x="206" y="35"/>
                  </a:lnTo>
                  <a:lnTo>
                    <a:pt x="221" y="35"/>
                  </a:lnTo>
                  <a:lnTo>
                    <a:pt x="221" y="126"/>
                  </a:lnTo>
                  <a:lnTo>
                    <a:pt x="206" y="126"/>
                  </a:lnTo>
                  <a:close/>
                  <a:moveTo>
                    <a:pt x="229" y="126"/>
                  </a:moveTo>
                  <a:lnTo>
                    <a:pt x="229" y="114"/>
                  </a:lnTo>
                  <a:lnTo>
                    <a:pt x="287" y="47"/>
                  </a:lnTo>
                  <a:cubicBezTo>
                    <a:pt x="281" y="47"/>
                    <a:pt x="275" y="47"/>
                    <a:pt x="270" y="47"/>
                  </a:cubicBezTo>
                  <a:lnTo>
                    <a:pt x="233" y="47"/>
                  </a:lnTo>
                  <a:lnTo>
                    <a:pt x="233" y="35"/>
                  </a:lnTo>
                  <a:lnTo>
                    <a:pt x="307" y="35"/>
                  </a:lnTo>
                  <a:lnTo>
                    <a:pt x="307" y="45"/>
                  </a:lnTo>
                  <a:lnTo>
                    <a:pt x="258" y="103"/>
                  </a:lnTo>
                  <a:lnTo>
                    <a:pt x="248" y="114"/>
                  </a:lnTo>
                  <a:cubicBezTo>
                    <a:pt x="255" y="113"/>
                    <a:pt x="262" y="113"/>
                    <a:pt x="268" y="113"/>
                  </a:cubicBezTo>
                  <a:lnTo>
                    <a:pt x="310" y="113"/>
                  </a:lnTo>
                  <a:lnTo>
                    <a:pt x="310" y="126"/>
                  </a:lnTo>
                  <a:lnTo>
                    <a:pt x="229" y="126"/>
                  </a:lnTo>
                  <a:close/>
                  <a:moveTo>
                    <a:pt x="393" y="115"/>
                  </a:moveTo>
                  <a:cubicBezTo>
                    <a:pt x="387" y="120"/>
                    <a:pt x="382" y="123"/>
                    <a:pt x="377" y="125"/>
                  </a:cubicBezTo>
                  <a:cubicBezTo>
                    <a:pt x="371" y="127"/>
                    <a:pt x="366" y="128"/>
                    <a:pt x="359" y="128"/>
                  </a:cubicBezTo>
                  <a:cubicBezTo>
                    <a:pt x="349" y="128"/>
                    <a:pt x="342" y="126"/>
                    <a:pt x="336" y="121"/>
                  </a:cubicBezTo>
                  <a:cubicBezTo>
                    <a:pt x="331" y="116"/>
                    <a:pt x="328" y="110"/>
                    <a:pt x="328" y="102"/>
                  </a:cubicBezTo>
                  <a:cubicBezTo>
                    <a:pt x="328" y="98"/>
                    <a:pt x="329" y="94"/>
                    <a:pt x="331" y="90"/>
                  </a:cubicBezTo>
                  <a:cubicBezTo>
                    <a:pt x="333" y="86"/>
                    <a:pt x="336" y="83"/>
                    <a:pt x="339" y="81"/>
                  </a:cubicBezTo>
                  <a:cubicBezTo>
                    <a:pt x="343" y="79"/>
                    <a:pt x="346" y="77"/>
                    <a:pt x="350" y="76"/>
                  </a:cubicBezTo>
                  <a:cubicBezTo>
                    <a:pt x="353" y="75"/>
                    <a:pt x="358" y="74"/>
                    <a:pt x="364" y="74"/>
                  </a:cubicBezTo>
                  <a:cubicBezTo>
                    <a:pt x="377" y="72"/>
                    <a:pt x="386" y="70"/>
                    <a:pt x="392" y="68"/>
                  </a:cubicBezTo>
                  <a:cubicBezTo>
                    <a:pt x="392" y="66"/>
                    <a:pt x="392" y="65"/>
                    <a:pt x="392" y="64"/>
                  </a:cubicBezTo>
                  <a:cubicBezTo>
                    <a:pt x="392" y="58"/>
                    <a:pt x="390" y="53"/>
                    <a:pt x="387" y="51"/>
                  </a:cubicBezTo>
                  <a:cubicBezTo>
                    <a:pt x="384" y="47"/>
                    <a:pt x="378" y="46"/>
                    <a:pt x="370" y="46"/>
                  </a:cubicBezTo>
                  <a:cubicBezTo>
                    <a:pt x="363" y="46"/>
                    <a:pt x="357" y="47"/>
                    <a:pt x="354" y="49"/>
                  </a:cubicBezTo>
                  <a:cubicBezTo>
                    <a:pt x="350" y="52"/>
                    <a:pt x="348" y="56"/>
                    <a:pt x="346" y="63"/>
                  </a:cubicBezTo>
                  <a:lnTo>
                    <a:pt x="331" y="61"/>
                  </a:lnTo>
                  <a:cubicBezTo>
                    <a:pt x="332" y="54"/>
                    <a:pt x="335" y="49"/>
                    <a:pt x="338" y="45"/>
                  </a:cubicBezTo>
                  <a:cubicBezTo>
                    <a:pt x="341" y="41"/>
                    <a:pt x="345" y="38"/>
                    <a:pt x="351" y="36"/>
                  </a:cubicBezTo>
                  <a:cubicBezTo>
                    <a:pt x="357" y="34"/>
                    <a:pt x="364" y="33"/>
                    <a:pt x="372" y="33"/>
                  </a:cubicBezTo>
                  <a:cubicBezTo>
                    <a:pt x="380" y="33"/>
                    <a:pt x="386" y="34"/>
                    <a:pt x="391" y="36"/>
                  </a:cubicBezTo>
                  <a:cubicBezTo>
                    <a:pt x="396" y="37"/>
                    <a:pt x="400" y="40"/>
                    <a:pt x="402" y="43"/>
                  </a:cubicBezTo>
                  <a:cubicBezTo>
                    <a:pt x="404" y="45"/>
                    <a:pt x="406" y="49"/>
                    <a:pt x="407" y="53"/>
                  </a:cubicBezTo>
                  <a:cubicBezTo>
                    <a:pt x="407" y="56"/>
                    <a:pt x="407" y="60"/>
                    <a:pt x="407" y="67"/>
                  </a:cubicBezTo>
                  <a:lnTo>
                    <a:pt x="407" y="88"/>
                  </a:lnTo>
                  <a:cubicBezTo>
                    <a:pt x="407" y="102"/>
                    <a:pt x="408" y="111"/>
                    <a:pt x="408" y="115"/>
                  </a:cubicBezTo>
                  <a:cubicBezTo>
                    <a:pt x="409" y="119"/>
                    <a:pt x="410" y="123"/>
                    <a:pt x="412" y="126"/>
                  </a:cubicBezTo>
                  <a:lnTo>
                    <a:pt x="396" y="126"/>
                  </a:lnTo>
                  <a:cubicBezTo>
                    <a:pt x="395" y="123"/>
                    <a:pt x="394" y="119"/>
                    <a:pt x="393" y="115"/>
                  </a:cubicBezTo>
                  <a:close/>
                  <a:moveTo>
                    <a:pt x="392" y="80"/>
                  </a:moveTo>
                  <a:cubicBezTo>
                    <a:pt x="386" y="83"/>
                    <a:pt x="378" y="85"/>
                    <a:pt x="366" y="86"/>
                  </a:cubicBezTo>
                  <a:cubicBezTo>
                    <a:pt x="360" y="87"/>
                    <a:pt x="356" y="88"/>
                    <a:pt x="353" y="89"/>
                  </a:cubicBezTo>
                  <a:cubicBezTo>
                    <a:pt x="351" y="90"/>
                    <a:pt x="348" y="92"/>
                    <a:pt x="347" y="94"/>
                  </a:cubicBezTo>
                  <a:cubicBezTo>
                    <a:pt x="345" y="97"/>
                    <a:pt x="345" y="99"/>
                    <a:pt x="345" y="102"/>
                  </a:cubicBezTo>
                  <a:cubicBezTo>
                    <a:pt x="345" y="106"/>
                    <a:pt x="346" y="109"/>
                    <a:pt x="349" y="112"/>
                  </a:cubicBezTo>
                  <a:cubicBezTo>
                    <a:pt x="353" y="115"/>
                    <a:pt x="357" y="116"/>
                    <a:pt x="363" y="116"/>
                  </a:cubicBezTo>
                  <a:cubicBezTo>
                    <a:pt x="369" y="116"/>
                    <a:pt x="375" y="115"/>
                    <a:pt x="379" y="112"/>
                  </a:cubicBezTo>
                  <a:cubicBezTo>
                    <a:pt x="384" y="109"/>
                    <a:pt x="387" y="106"/>
                    <a:pt x="389" y="101"/>
                  </a:cubicBezTo>
                  <a:cubicBezTo>
                    <a:pt x="391" y="98"/>
                    <a:pt x="392" y="93"/>
                    <a:pt x="392" y="86"/>
                  </a:cubicBezTo>
                  <a:lnTo>
                    <a:pt x="392" y="80"/>
                  </a:lnTo>
                  <a:close/>
                  <a:moveTo>
                    <a:pt x="429" y="126"/>
                  </a:moveTo>
                  <a:lnTo>
                    <a:pt x="429" y="0"/>
                  </a:lnTo>
                  <a:lnTo>
                    <a:pt x="445" y="0"/>
                  </a:lnTo>
                  <a:lnTo>
                    <a:pt x="445" y="126"/>
                  </a:lnTo>
                  <a:lnTo>
                    <a:pt x="429" y="12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24301" y="37217"/>
              <a:ext cx="4915" cy="705"/>
            </a:xfrm>
            <a:custGeom>
              <a:avLst/>
              <a:gdLst>
                <a:gd name="T0" fmla="*/ 63331 w 908"/>
                <a:gd name="T1" fmla="*/ 60183 h 130"/>
                <a:gd name="T2" fmla="*/ 4330 w 908"/>
                <a:gd name="T3" fmla="*/ 53677 h 130"/>
                <a:gd name="T4" fmla="*/ 34101 w 908"/>
                <a:gd name="T5" fmla="*/ 0 h 130"/>
                <a:gd name="T6" fmla="*/ 54129 w 908"/>
                <a:gd name="T7" fmla="*/ 22230 h 130"/>
                <a:gd name="T8" fmla="*/ 23275 w 908"/>
                <a:gd name="T9" fmla="*/ 9759 h 130"/>
                <a:gd name="T10" fmla="*/ 12450 w 908"/>
                <a:gd name="T11" fmla="*/ 50424 h 130"/>
                <a:gd name="T12" fmla="*/ 54129 w 908"/>
                <a:gd name="T13" fmla="*/ 55304 h 130"/>
                <a:gd name="T14" fmla="*/ 70368 w 908"/>
                <a:gd name="T15" fmla="*/ 1084 h 130"/>
                <a:gd name="T16" fmla="*/ 70368 w 908"/>
                <a:gd name="T17" fmla="*/ 69401 h 130"/>
                <a:gd name="T18" fmla="*/ 70368 w 908"/>
                <a:gd name="T19" fmla="*/ 69401 h 130"/>
                <a:gd name="T20" fmla="*/ 93643 w 908"/>
                <a:gd name="T21" fmla="*/ 68858 h 130"/>
                <a:gd name="T22" fmla="*/ 83358 w 908"/>
                <a:gd name="T23" fmla="*/ 26567 h 130"/>
                <a:gd name="T24" fmla="*/ 97432 w 908"/>
                <a:gd name="T25" fmla="*/ 2711 h 130"/>
                <a:gd name="T26" fmla="*/ 97432 w 908"/>
                <a:gd name="T27" fmla="*/ 26567 h 130"/>
                <a:gd name="T28" fmla="*/ 102304 w 908"/>
                <a:gd name="T29" fmla="*/ 62352 h 130"/>
                <a:gd name="T30" fmla="*/ 127744 w 908"/>
                <a:gd name="T31" fmla="*/ 70485 h 130"/>
                <a:gd name="T32" fmla="*/ 116918 w 908"/>
                <a:gd name="T33" fmla="*/ 45002 h 130"/>
                <a:gd name="T34" fmla="*/ 145607 w 908"/>
                <a:gd name="T35" fmla="*/ 35785 h 130"/>
                <a:gd name="T36" fmla="*/ 120707 w 908"/>
                <a:gd name="T37" fmla="*/ 35243 h 130"/>
                <a:gd name="T38" fmla="*/ 134781 w 908"/>
                <a:gd name="T39" fmla="*/ 18977 h 130"/>
                <a:gd name="T40" fmla="*/ 153726 w 908"/>
                <a:gd name="T41" fmla="*/ 37411 h 130"/>
                <a:gd name="T42" fmla="*/ 147772 w 908"/>
                <a:gd name="T43" fmla="*/ 69401 h 130"/>
                <a:gd name="T44" fmla="*/ 124496 w 908"/>
                <a:gd name="T45" fmla="*/ 49340 h 130"/>
                <a:gd name="T46" fmla="*/ 129909 w 908"/>
                <a:gd name="T47" fmla="*/ 63979 h 130"/>
                <a:gd name="T48" fmla="*/ 145065 w 908"/>
                <a:gd name="T49" fmla="*/ 44460 h 130"/>
                <a:gd name="T50" fmla="*/ 173212 w 908"/>
                <a:gd name="T51" fmla="*/ 27110 h 130"/>
                <a:gd name="T52" fmla="*/ 205690 w 908"/>
                <a:gd name="T53" fmla="*/ 30905 h 130"/>
                <a:gd name="T54" fmla="*/ 197570 w 908"/>
                <a:gd name="T55" fmla="*/ 39580 h 130"/>
                <a:gd name="T56" fmla="*/ 178084 w 908"/>
                <a:gd name="T57" fmla="*/ 29278 h 130"/>
                <a:gd name="T58" fmla="*/ 214350 w 908"/>
                <a:gd name="T59" fmla="*/ 44460 h 130"/>
                <a:gd name="T60" fmla="*/ 260901 w 908"/>
                <a:gd name="T61" fmla="*/ 43918 h 130"/>
                <a:gd name="T62" fmla="*/ 220846 w 908"/>
                <a:gd name="T63" fmla="*/ 63979 h 130"/>
                <a:gd name="T64" fmla="*/ 237626 w 908"/>
                <a:gd name="T65" fmla="*/ 63437 h 130"/>
                <a:gd name="T66" fmla="*/ 237626 w 908"/>
                <a:gd name="T67" fmla="*/ 26025 h 130"/>
                <a:gd name="T68" fmla="*/ 296626 w 908"/>
                <a:gd name="T69" fmla="*/ 1084 h 130"/>
                <a:gd name="T70" fmla="*/ 351296 w 908"/>
                <a:gd name="T71" fmla="*/ 20061 h 130"/>
                <a:gd name="T72" fmla="*/ 345342 w 908"/>
                <a:gd name="T73" fmla="*/ 50966 h 130"/>
                <a:gd name="T74" fmla="*/ 330186 w 908"/>
                <a:gd name="T75" fmla="*/ 46086 h 130"/>
                <a:gd name="T76" fmla="*/ 305828 w 908"/>
                <a:gd name="T77" fmla="*/ 39038 h 130"/>
                <a:gd name="T78" fmla="*/ 325314 w 908"/>
                <a:gd name="T79" fmla="*/ 31447 h 130"/>
                <a:gd name="T80" fmla="*/ 338305 w 908"/>
                <a:gd name="T81" fmla="*/ 11928 h 130"/>
                <a:gd name="T82" fmla="*/ 354544 w 908"/>
                <a:gd name="T83" fmla="*/ 36327 h 130"/>
                <a:gd name="T84" fmla="*/ 415710 w 908"/>
                <a:gd name="T85" fmla="*/ 17350 h 130"/>
                <a:gd name="T86" fmla="*/ 387021 w 908"/>
                <a:gd name="T87" fmla="*/ 70485 h 130"/>
                <a:gd name="T88" fmla="*/ 363746 w 908"/>
                <a:gd name="T89" fmla="*/ 36327 h 130"/>
                <a:gd name="T90" fmla="*/ 410297 w 908"/>
                <a:gd name="T91" fmla="*/ 35243 h 130"/>
                <a:gd name="T92" fmla="*/ 370783 w 908"/>
                <a:gd name="T93" fmla="*/ 14639 h 130"/>
                <a:gd name="T94" fmla="*/ 440068 w 908"/>
                <a:gd name="T95" fmla="*/ 1084 h 130"/>
                <a:gd name="T96" fmla="*/ 479040 w 908"/>
                <a:gd name="T97" fmla="*/ 1084 h 130"/>
                <a:gd name="T98" fmla="*/ 482829 w 908"/>
                <a:gd name="T99" fmla="*/ 12470 h 130"/>
                <a:gd name="T100" fmla="*/ 435196 w 908"/>
                <a:gd name="T101" fmla="*/ 69401 h 1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08" h="130">
                  <a:moveTo>
                    <a:pt x="63" y="79"/>
                  </a:moveTo>
                  <a:lnTo>
                    <a:pt x="63" y="64"/>
                  </a:lnTo>
                  <a:lnTo>
                    <a:pt x="117" y="64"/>
                  </a:lnTo>
                  <a:lnTo>
                    <a:pt x="117" y="111"/>
                  </a:lnTo>
                  <a:cubicBezTo>
                    <a:pt x="108" y="117"/>
                    <a:pt x="100" y="122"/>
                    <a:pt x="91" y="125"/>
                  </a:cubicBezTo>
                  <a:cubicBezTo>
                    <a:pt x="82" y="129"/>
                    <a:pt x="73" y="130"/>
                    <a:pt x="64" y="130"/>
                  </a:cubicBezTo>
                  <a:cubicBezTo>
                    <a:pt x="52" y="130"/>
                    <a:pt x="41" y="128"/>
                    <a:pt x="31" y="122"/>
                  </a:cubicBezTo>
                  <a:cubicBezTo>
                    <a:pt x="20" y="117"/>
                    <a:pt x="13" y="109"/>
                    <a:pt x="8" y="99"/>
                  </a:cubicBezTo>
                  <a:cubicBezTo>
                    <a:pt x="2" y="89"/>
                    <a:pt x="0" y="78"/>
                    <a:pt x="0" y="66"/>
                  </a:cubicBezTo>
                  <a:cubicBezTo>
                    <a:pt x="0" y="53"/>
                    <a:pt x="2" y="42"/>
                    <a:pt x="8" y="31"/>
                  </a:cubicBezTo>
                  <a:cubicBezTo>
                    <a:pt x="13" y="21"/>
                    <a:pt x="20" y="13"/>
                    <a:pt x="30" y="8"/>
                  </a:cubicBezTo>
                  <a:cubicBezTo>
                    <a:pt x="39" y="2"/>
                    <a:pt x="51" y="0"/>
                    <a:pt x="63" y="0"/>
                  </a:cubicBezTo>
                  <a:cubicBezTo>
                    <a:pt x="72" y="0"/>
                    <a:pt x="80" y="1"/>
                    <a:pt x="88" y="4"/>
                  </a:cubicBezTo>
                  <a:cubicBezTo>
                    <a:pt x="95" y="7"/>
                    <a:pt x="101" y="12"/>
                    <a:pt x="105" y="17"/>
                  </a:cubicBezTo>
                  <a:cubicBezTo>
                    <a:pt x="109" y="22"/>
                    <a:pt x="112" y="29"/>
                    <a:pt x="115" y="37"/>
                  </a:cubicBezTo>
                  <a:lnTo>
                    <a:pt x="100" y="41"/>
                  </a:lnTo>
                  <a:cubicBezTo>
                    <a:pt x="98" y="35"/>
                    <a:pt x="95" y="30"/>
                    <a:pt x="93" y="26"/>
                  </a:cubicBezTo>
                  <a:cubicBezTo>
                    <a:pt x="90" y="23"/>
                    <a:pt x="86" y="20"/>
                    <a:pt x="80" y="18"/>
                  </a:cubicBezTo>
                  <a:cubicBezTo>
                    <a:pt x="75" y="15"/>
                    <a:pt x="69" y="14"/>
                    <a:pt x="63" y="14"/>
                  </a:cubicBezTo>
                  <a:cubicBezTo>
                    <a:pt x="55" y="14"/>
                    <a:pt x="49" y="16"/>
                    <a:pt x="43" y="18"/>
                  </a:cubicBezTo>
                  <a:cubicBezTo>
                    <a:pt x="38" y="20"/>
                    <a:pt x="33" y="23"/>
                    <a:pt x="30" y="27"/>
                  </a:cubicBezTo>
                  <a:cubicBezTo>
                    <a:pt x="26" y="31"/>
                    <a:pt x="24" y="35"/>
                    <a:pt x="22" y="39"/>
                  </a:cubicBezTo>
                  <a:cubicBezTo>
                    <a:pt x="19" y="47"/>
                    <a:pt x="17" y="56"/>
                    <a:pt x="17" y="65"/>
                  </a:cubicBezTo>
                  <a:cubicBezTo>
                    <a:pt x="17" y="76"/>
                    <a:pt x="19" y="85"/>
                    <a:pt x="23" y="93"/>
                  </a:cubicBezTo>
                  <a:cubicBezTo>
                    <a:pt x="27" y="100"/>
                    <a:pt x="32" y="106"/>
                    <a:pt x="40" y="110"/>
                  </a:cubicBezTo>
                  <a:cubicBezTo>
                    <a:pt x="47" y="113"/>
                    <a:pt x="55" y="115"/>
                    <a:pt x="63" y="115"/>
                  </a:cubicBezTo>
                  <a:cubicBezTo>
                    <a:pt x="70" y="115"/>
                    <a:pt x="77" y="114"/>
                    <a:pt x="84" y="111"/>
                  </a:cubicBezTo>
                  <a:cubicBezTo>
                    <a:pt x="91" y="108"/>
                    <a:pt x="97" y="105"/>
                    <a:pt x="100" y="102"/>
                  </a:cubicBezTo>
                  <a:lnTo>
                    <a:pt x="100" y="79"/>
                  </a:lnTo>
                  <a:lnTo>
                    <a:pt x="63" y="79"/>
                  </a:lnTo>
                  <a:close/>
                  <a:moveTo>
                    <a:pt x="130" y="20"/>
                  </a:moveTo>
                  <a:lnTo>
                    <a:pt x="130" y="2"/>
                  </a:lnTo>
                  <a:lnTo>
                    <a:pt x="146" y="2"/>
                  </a:lnTo>
                  <a:lnTo>
                    <a:pt x="146" y="20"/>
                  </a:lnTo>
                  <a:lnTo>
                    <a:pt x="130" y="20"/>
                  </a:lnTo>
                  <a:close/>
                  <a:moveTo>
                    <a:pt x="130" y="128"/>
                  </a:moveTo>
                  <a:lnTo>
                    <a:pt x="130" y="37"/>
                  </a:lnTo>
                  <a:lnTo>
                    <a:pt x="146" y="37"/>
                  </a:lnTo>
                  <a:lnTo>
                    <a:pt x="146" y="128"/>
                  </a:lnTo>
                  <a:lnTo>
                    <a:pt x="130" y="128"/>
                  </a:lnTo>
                  <a:close/>
                  <a:moveTo>
                    <a:pt x="196" y="114"/>
                  </a:moveTo>
                  <a:lnTo>
                    <a:pt x="198" y="128"/>
                  </a:lnTo>
                  <a:cubicBezTo>
                    <a:pt x="194" y="129"/>
                    <a:pt x="190" y="129"/>
                    <a:pt x="187" y="129"/>
                  </a:cubicBezTo>
                  <a:cubicBezTo>
                    <a:pt x="181" y="129"/>
                    <a:pt x="176" y="128"/>
                    <a:pt x="173" y="127"/>
                  </a:cubicBezTo>
                  <a:cubicBezTo>
                    <a:pt x="170" y="125"/>
                    <a:pt x="168" y="122"/>
                    <a:pt x="167" y="120"/>
                  </a:cubicBezTo>
                  <a:cubicBezTo>
                    <a:pt x="166" y="117"/>
                    <a:pt x="165" y="111"/>
                    <a:pt x="165" y="101"/>
                  </a:cubicBezTo>
                  <a:lnTo>
                    <a:pt x="165" y="49"/>
                  </a:lnTo>
                  <a:lnTo>
                    <a:pt x="154" y="49"/>
                  </a:lnTo>
                  <a:lnTo>
                    <a:pt x="154" y="37"/>
                  </a:lnTo>
                  <a:lnTo>
                    <a:pt x="165" y="37"/>
                  </a:lnTo>
                  <a:lnTo>
                    <a:pt x="165" y="14"/>
                  </a:lnTo>
                  <a:lnTo>
                    <a:pt x="180" y="5"/>
                  </a:lnTo>
                  <a:lnTo>
                    <a:pt x="180" y="37"/>
                  </a:lnTo>
                  <a:lnTo>
                    <a:pt x="196" y="37"/>
                  </a:lnTo>
                  <a:lnTo>
                    <a:pt x="196" y="49"/>
                  </a:lnTo>
                  <a:lnTo>
                    <a:pt x="180" y="49"/>
                  </a:lnTo>
                  <a:lnTo>
                    <a:pt x="180" y="102"/>
                  </a:lnTo>
                  <a:cubicBezTo>
                    <a:pt x="180" y="107"/>
                    <a:pt x="181" y="110"/>
                    <a:pt x="181" y="111"/>
                  </a:cubicBezTo>
                  <a:cubicBezTo>
                    <a:pt x="182" y="112"/>
                    <a:pt x="183" y="113"/>
                    <a:pt x="184" y="114"/>
                  </a:cubicBezTo>
                  <a:cubicBezTo>
                    <a:pt x="185" y="115"/>
                    <a:pt x="187" y="115"/>
                    <a:pt x="189" y="115"/>
                  </a:cubicBezTo>
                  <a:cubicBezTo>
                    <a:pt x="191" y="115"/>
                    <a:pt x="193" y="115"/>
                    <a:pt x="196" y="114"/>
                  </a:cubicBezTo>
                  <a:close/>
                  <a:moveTo>
                    <a:pt x="270" y="117"/>
                  </a:moveTo>
                  <a:cubicBezTo>
                    <a:pt x="264" y="122"/>
                    <a:pt x="258" y="125"/>
                    <a:pt x="253" y="127"/>
                  </a:cubicBezTo>
                  <a:cubicBezTo>
                    <a:pt x="248" y="129"/>
                    <a:pt x="242" y="130"/>
                    <a:pt x="236" y="130"/>
                  </a:cubicBezTo>
                  <a:cubicBezTo>
                    <a:pt x="226" y="130"/>
                    <a:pt x="218" y="128"/>
                    <a:pt x="213" y="123"/>
                  </a:cubicBezTo>
                  <a:cubicBezTo>
                    <a:pt x="207" y="118"/>
                    <a:pt x="205" y="112"/>
                    <a:pt x="205" y="104"/>
                  </a:cubicBezTo>
                  <a:cubicBezTo>
                    <a:pt x="205" y="100"/>
                    <a:pt x="206" y="96"/>
                    <a:pt x="208" y="92"/>
                  </a:cubicBezTo>
                  <a:cubicBezTo>
                    <a:pt x="210" y="88"/>
                    <a:pt x="213" y="85"/>
                    <a:pt x="216" y="83"/>
                  </a:cubicBezTo>
                  <a:cubicBezTo>
                    <a:pt x="219" y="81"/>
                    <a:pt x="223" y="79"/>
                    <a:pt x="227" y="78"/>
                  </a:cubicBezTo>
                  <a:cubicBezTo>
                    <a:pt x="230" y="77"/>
                    <a:pt x="235" y="76"/>
                    <a:pt x="241" y="76"/>
                  </a:cubicBezTo>
                  <a:cubicBezTo>
                    <a:pt x="253" y="74"/>
                    <a:pt x="262" y="72"/>
                    <a:pt x="268" y="70"/>
                  </a:cubicBezTo>
                  <a:cubicBezTo>
                    <a:pt x="268" y="68"/>
                    <a:pt x="269" y="67"/>
                    <a:pt x="269" y="66"/>
                  </a:cubicBezTo>
                  <a:cubicBezTo>
                    <a:pt x="269" y="60"/>
                    <a:pt x="267" y="55"/>
                    <a:pt x="264" y="53"/>
                  </a:cubicBezTo>
                  <a:cubicBezTo>
                    <a:pt x="260" y="49"/>
                    <a:pt x="254" y="48"/>
                    <a:pt x="247" y="48"/>
                  </a:cubicBezTo>
                  <a:cubicBezTo>
                    <a:pt x="239" y="48"/>
                    <a:pt x="234" y="49"/>
                    <a:pt x="230" y="51"/>
                  </a:cubicBezTo>
                  <a:cubicBezTo>
                    <a:pt x="227" y="54"/>
                    <a:pt x="224" y="58"/>
                    <a:pt x="223" y="65"/>
                  </a:cubicBezTo>
                  <a:lnTo>
                    <a:pt x="208" y="63"/>
                  </a:lnTo>
                  <a:cubicBezTo>
                    <a:pt x="209" y="56"/>
                    <a:pt x="211" y="51"/>
                    <a:pt x="214" y="47"/>
                  </a:cubicBezTo>
                  <a:cubicBezTo>
                    <a:pt x="217" y="43"/>
                    <a:pt x="222" y="40"/>
                    <a:pt x="228" y="38"/>
                  </a:cubicBezTo>
                  <a:cubicBezTo>
                    <a:pt x="234" y="36"/>
                    <a:pt x="241" y="35"/>
                    <a:pt x="249" y="35"/>
                  </a:cubicBezTo>
                  <a:cubicBezTo>
                    <a:pt x="257" y="35"/>
                    <a:pt x="263" y="36"/>
                    <a:pt x="268" y="38"/>
                  </a:cubicBezTo>
                  <a:cubicBezTo>
                    <a:pt x="273" y="39"/>
                    <a:pt x="276" y="42"/>
                    <a:pt x="278" y="45"/>
                  </a:cubicBezTo>
                  <a:cubicBezTo>
                    <a:pt x="281" y="47"/>
                    <a:pt x="282" y="51"/>
                    <a:pt x="283" y="55"/>
                  </a:cubicBezTo>
                  <a:cubicBezTo>
                    <a:pt x="284" y="58"/>
                    <a:pt x="284" y="62"/>
                    <a:pt x="284" y="69"/>
                  </a:cubicBezTo>
                  <a:lnTo>
                    <a:pt x="284" y="90"/>
                  </a:lnTo>
                  <a:cubicBezTo>
                    <a:pt x="284" y="104"/>
                    <a:pt x="284" y="113"/>
                    <a:pt x="285" y="117"/>
                  </a:cubicBezTo>
                  <a:cubicBezTo>
                    <a:pt x="286" y="121"/>
                    <a:pt x="287" y="125"/>
                    <a:pt x="289" y="128"/>
                  </a:cubicBezTo>
                  <a:lnTo>
                    <a:pt x="273" y="128"/>
                  </a:lnTo>
                  <a:cubicBezTo>
                    <a:pt x="271" y="125"/>
                    <a:pt x="270" y="121"/>
                    <a:pt x="270" y="117"/>
                  </a:cubicBezTo>
                  <a:close/>
                  <a:moveTo>
                    <a:pt x="268" y="82"/>
                  </a:moveTo>
                  <a:cubicBezTo>
                    <a:pt x="263" y="85"/>
                    <a:pt x="254" y="87"/>
                    <a:pt x="243" y="88"/>
                  </a:cubicBezTo>
                  <a:cubicBezTo>
                    <a:pt x="237" y="89"/>
                    <a:pt x="232" y="90"/>
                    <a:pt x="230" y="91"/>
                  </a:cubicBezTo>
                  <a:cubicBezTo>
                    <a:pt x="227" y="92"/>
                    <a:pt x="225" y="94"/>
                    <a:pt x="224" y="96"/>
                  </a:cubicBezTo>
                  <a:cubicBezTo>
                    <a:pt x="222" y="99"/>
                    <a:pt x="221" y="101"/>
                    <a:pt x="221" y="104"/>
                  </a:cubicBezTo>
                  <a:cubicBezTo>
                    <a:pt x="221" y="108"/>
                    <a:pt x="223" y="111"/>
                    <a:pt x="226" y="114"/>
                  </a:cubicBezTo>
                  <a:cubicBezTo>
                    <a:pt x="229" y="117"/>
                    <a:pt x="234" y="118"/>
                    <a:pt x="240" y="118"/>
                  </a:cubicBezTo>
                  <a:cubicBezTo>
                    <a:pt x="246" y="118"/>
                    <a:pt x="251" y="117"/>
                    <a:pt x="256" y="114"/>
                  </a:cubicBezTo>
                  <a:cubicBezTo>
                    <a:pt x="260" y="111"/>
                    <a:pt x="264" y="108"/>
                    <a:pt x="266" y="103"/>
                  </a:cubicBezTo>
                  <a:cubicBezTo>
                    <a:pt x="268" y="100"/>
                    <a:pt x="268" y="95"/>
                    <a:pt x="268" y="88"/>
                  </a:cubicBezTo>
                  <a:lnTo>
                    <a:pt x="268" y="82"/>
                  </a:lnTo>
                  <a:close/>
                  <a:moveTo>
                    <a:pt x="306" y="128"/>
                  </a:moveTo>
                  <a:lnTo>
                    <a:pt x="306" y="37"/>
                  </a:lnTo>
                  <a:lnTo>
                    <a:pt x="320" y="37"/>
                  </a:lnTo>
                  <a:lnTo>
                    <a:pt x="320" y="50"/>
                  </a:lnTo>
                  <a:cubicBezTo>
                    <a:pt x="327" y="40"/>
                    <a:pt x="336" y="35"/>
                    <a:pt x="349" y="35"/>
                  </a:cubicBezTo>
                  <a:cubicBezTo>
                    <a:pt x="355" y="35"/>
                    <a:pt x="360" y="36"/>
                    <a:pt x="364" y="38"/>
                  </a:cubicBezTo>
                  <a:cubicBezTo>
                    <a:pt x="369" y="40"/>
                    <a:pt x="372" y="42"/>
                    <a:pt x="375" y="46"/>
                  </a:cubicBezTo>
                  <a:cubicBezTo>
                    <a:pt x="377" y="49"/>
                    <a:pt x="379" y="53"/>
                    <a:pt x="380" y="57"/>
                  </a:cubicBezTo>
                  <a:cubicBezTo>
                    <a:pt x="380" y="60"/>
                    <a:pt x="380" y="65"/>
                    <a:pt x="380" y="72"/>
                  </a:cubicBezTo>
                  <a:lnTo>
                    <a:pt x="380" y="128"/>
                  </a:lnTo>
                  <a:lnTo>
                    <a:pt x="365" y="128"/>
                  </a:lnTo>
                  <a:lnTo>
                    <a:pt x="365" y="73"/>
                  </a:lnTo>
                  <a:cubicBezTo>
                    <a:pt x="365" y="66"/>
                    <a:pt x="364" y="62"/>
                    <a:pt x="363" y="59"/>
                  </a:cubicBezTo>
                  <a:cubicBezTo>
                    <a:pt x="362" y="55"/>
                    <a:pt x="360" y="53"/>
                    <a:pt x="357" y="51"/>
                  </a:cubicBezTo>
                  <a:cubicBezTo>
                    <a:pt x="354" y="49"/>
                    <a:pt x="350" y="48"/>
                    <a:pt x="346" y="48"/>
                  </a:cubicBezTo>
                  <a:cubicBezTo>
                    <a:pt x="339" y="48"/>
                    <a:pt x="334" y="50"/>
                    <a:pt x="329" y="54"/>
                  </a:cubicBezTo>
                  <a:cubicBezTo>
                    <a:pt x="324" y="59"/>
                    <a:pt x="322" y="67"/>
                    <a:pt x="322" y="78"/>
                  </a:cubicBezTo>
                  <a:lnTo>
                    <a:pt x="322" y="128"/>
                  </a:lnTo>
                  <a:lnTo>
                    <a:pt x="306" y="128"/>
                  </a:lnTo>
                  <a:close/>
                  <a:moveTo>
                    <a:pt x="396" y="82"/>
                  </a:moveTo>
                  <a:cubicBezTo>
                    <a:pt x="396" y="66"/>
                    <a:pt x="401" y="53"/>
                    <a:pt x="411" y="45"/>
                  </a:cubicBezTo>
                  <a:cubicBezTo>
                    <a:pt x="418" y="38"/>
                    <a:pt x="428" y="35"/>
                    <a:pt x="439" y="35"/>
                  </a:cubicBezTo>
                  <a:cubicBezTo>
                    <a:pt x="452" y="35"/>
                    <a:pt x="462" y="39"/>
                    <a:pt x="470" y="47"/>
                  </a:cubicBezTo>
                  <a:cubicBezTo>
                    <a:pt x="478" y="55"/>
                    <a:pt x="482" y="67"/>
                    <a:pt x="482" y="81"/>
                  </a:cubicBezTo>
                  <a:cubicBezTo>
                    <a:pt x="482" y="93"/>
                    <a:pt x="480" y="102"/>
                    <a:pt x="477" y="109"/>
                  </a:cubicBezTo>
                  <a:cubicBezTo>
                    <a:pt x="473" y="116"/>
                    <a:pt x="468" y="121"/>
                    <a:pt x="461" y="125"/>
                  </a:cubicBezTo>
                  <a:cubicBezTo>
                    <a:pt x="454" y="128"/>
                    <a:pt x="447" y="130"/>
                    <a:pt x="439" y="130"/>
                  </a:cubicBezTo>
                  <a:cubicBezTo>
                    <a:pt x="426" y="130"/>
                    <a:pt x="416" y="126"/>
                    <a:pt x="408" y="118"/>
                  </a:cubicBezTo>
                  <a:cubicBezTo>
                    <a:pt x="400" y="110"/>
                    <a:pt x="396" y="98"/>
                    <a:pt x="396" y="82"/>
                  </a:cubicBezTo>
                  <a:close/>
                  <a:moveTo>
                    <a:pt x="412" y="82"/>
                  </a:moveTo>
                  <a:cubicBezTo>
                    <a:pt x="412" y="94"/>
                    <a:pt x="415" y="103"/>
                    <a:pt x="420" y="109"/>
                  </a:cubicBezTo>
                  <a:cubicBezTo>
                    <a:pt x="425" y="115"/>
                    <a:pt x="431" y="117"/>
                    <a:pt x="439" y="117"/>
                  </a:cubicBezTo>
                  <a:cubicBezTo>
                    <a:pt x="447" y="117"/>
                    <a:pt x="453" y="114"/>
                    <a:pt x="458" y="109"/>
                  </a:cubicBezTo>
                  <a:cubicBezTo>
                    <a:pt x="463" y="103"/>
                    <a:pt x="466" y="94"/>
                    <a:pt x="466" y="82"/>
                  </a:cubicBezTo>
                  <a:cubicBezTo>
                    <a:pt x="466" y="71"/>
                    <a:pt x="463" y="62"/>
                    <a:pt x="458" y="56"/>
                  </a:cubicBezTo>
                  <a:cubicBezTo>
                    <a:pt x="453" y="51"/>
                    <a:pt x="447" y="48"/>
                    <a:pt x="439" y="48"/>
                  </a:cubicBezTo>
                  <a:cubicBezTo>
                    <a:pt x="431" y="48"/>
                    <a:pt x="425" y="51"/>
                    <a:pt x="420" y="56"/>
                  </a:cubicBezTo>
                  <a:cubicBezTo>
                    <a:pt x="415" y="62"/>
                    <a:pt x="412" y="71"/>
                    <a:pt x="412" y="82"/>
                  </a:cubicBezTo>
                  <a:close/>
                  <a:moveTo>
                    <a:pt x="548" y="128"/>
                  </a:moveTo>
                  <a:lnTo>
                    <a:pt x="548" y="2"/>
                  </a:lnTo>
                  <a:lnTo>
                    <a:pt x="604" y="2"/>
                  </a:lnTo>
                  <a:cubicBezTo>
                    <a:pt x="615" y="2"/>
                    <a:pt x="624" y="3"/>
                    <a:pt x="630" y="6"/>
                  </a:cubicBezTo>
                  <a:cubicBezTo>
                    <a:pt x="636" y="8"/>
                    <a:pt x="640" y="12"/>
                    <a:pt x="644" y="18"/>
                  </a:cubicBezTo>
                  <a:cubicBezTo>
                    <a:pt x="647" y="23"/>
                    <a:pt x="649" y="30"/>
                    <a:pt x="649" y="37"/>
                  </a:cubicBezTo>
                  <a:cubicBezTo>
                    <a:pt x="649" y="45"/>
                    <a:pt x="646" y="53"/>
                    <a:pt x="640" y="59"/>
                  </a:cubicBezTo>
                  <a:cubicBezTo>
                    <a:pt x="635" y="65"/>
                    <a:pt x="626" y="69"/>
                    <a:pt x="614" y="71"/>
                  </a:cubicBezTo>
                  <a:cubicBezTo>
                    <a:pt x="618" y="73"/>
                    <a:pt x="621" y="75"/>
                    <a:pt x="624" y="77"/>
                  </a:cubicBezTo>
                  <a:cubicBezTo>
                    <a:pt x="629" y="82"/>
                    <a:pt x="633" y="87"/>
                    <a:pt x="638" y="94"/>
                  </a:cubicBezTo>
                  <a:lnTo>
                    <a:pt x="659" y="128"/>
                  </a:lnTo>
                  <a:lnTo>
                    <a:pt x="639" y="128"/>
                  </a:lnTo>
                  <a:lnTo>
                    <a:pt x="622" y="102"/>
                  </a:lnTo>
                  <a:cubicBezTo>
                    <a:pt x="617" y="94"/>
                    <a:pt x="613" y="89"/>
                    <a:pt x="610" y="85"/>
                  </a:cubicBezTo>
                  <a:cubicBezTo>
                    <a:pt x="607" y="81"/>
                    <a:pt x="604" y="78"/>
                    <a:pt x="601" y="76"/>
                  </a:cubicBezTo>
                  <a:cubicBezTo>
                    <a:pt x="599" y="74"/>
                    <a:pt x="596" y="73"/>
                    <a:pt x="594" y="73"/>
                  </a:cubicBezTo>
                  <a:cubicBezTo>
                    <a:pt x="592" y="72"/>
                    <a:pt x="589" y="72"/>
                    <a:pt x="584" y="72"/>
                  </a:cubicBezTo>
                  <a:lnTo>
                    <a:pt x="565" y="72"/>
                  </a:lnTo>
                  <a:lnTo>
                    <a:pt x="565" y="128"/>
                  </a:lnTo>
                  <a:lnTo>
                    <a:pt x="548" y="128"/>
                  </a:lnTo>
                  <a:close/>
                  <a:moveTo>
                    <a:pt x="565" y="58"/>
                  </a:moveTo>
                  <a:lnTo>
                    <a:pt x="601" y="58"/>
                  </a:lnTo>
                  <a:cubicBezTo>
                    <a:pt x="608" y="58"/>
                    <a:pt x="614" y="57"/>
                    <a:pt x="619" y="55"/>
                  </a:cubicBezTo>
                  <a:cubicBezTo>
                    <a:pt x="623" y="54"/>
                    <a:pt x="626" y="51"/>
                    <a:pt x="629" y="48"/>
                  </a:cubicBezTo>
                  <a:cubicBezTo>
                    <a:pt x="631" y="44"/>
                    <a:pt x="632" y="41"/>
                    <a:pt x="632" y="37"/>
                  </a:cubicBezTo>
                  <a:cubicBezTo>
                    <a:pt x="632" y="31"/>
                    <a:pt x="630" y="26"/>
                    <a:pt x="625" y="22"/>
                  </a:cubicBezTo>
                  <a:cubicBezTo>
                    <a:pt x="621" y="18"/>
                    <a:pt x="614" y="16"/>
                    <a:pt x="605" y="16"/>
                  </a:cubicBezTo>
                  <a:lnTo>
                    <a:pt x="565" y="16"/>
                  </a:lnTo>
                  <a:lnTo>
                    <a:pt x="565" y="58"/>
                  </a:lnTo>
                  <a:close/>
                  <a:moveTo>
                    <a:pt x="655" y="67"/>
                  </a:moveTo>
                  <a:cubicBezTo>
                    <a:pt x="655" y="46"/>
                    <a:pt x="661" y="29"/>
                    <a:pt x="672" y="18"/>
                  </a:cubicBezTo>
                  <a:cubicBezTo>
                    <a:pt x="683" y="6"/>
                    <a:pt x="698" y="0"/>
                    <a:pt x="715" y="0"/>
                  </a:cubicBezTo>
                  <a:cubicBezTo>
                    <a:pt x="727" y="0"/>
                    <a:pt x="737" y="3"/>
                    <a:pt x="747" y="8"/>
                  </a:cubicBezTo>
                  <a:cubicBezTo>
                    <a:pt x="756" y="14"/>
                    <a:pt x="763" y="22"/>
                    <a:pt x="768" y="32"/>
                  </a:cubicBezTo>
                  <a:cubicBezTo>
                    <a:pt x="773" y="41"/>
                    <a:pt x="776" y="53"/>
                    <a:pt x="776" y="65"/>
                  </a:cubicBezTo>
                  <a:cubicBezTo>
                    <a:pt x="776" y="78"/>
                    <a:pt x="773" y="89"/>
                    <a:pt x="768" y="100"/>
                  </a:cubicBezTo>
                  <a:cubicBezTo>
                    <a:pt x="763" y="110"/>
                    <a:pt x="755" y="117"/>
                    <a:pt x="746" y="123"/>
                  </a:cubicBezTo>
                  <a:cubicBezTo>
                    <a:pt x="736" y="128"/>
                    <a:pt x="726" y="130"/>
                    <a:pt x="715" y="130"/>
                  </a:cubicBezTo>
                  <a:cubicBezTo>
                    <a:pt x="703" y="130"/>
                    <a:pt x="693" y="128"/>
                    <a:pt x="684" y="122"/>
                  </a:cubicBezTo>
                  <a:cubicBezTo>
                    <a:pt x="674" y="116"/>
                    <a:pt x="667" y="108"/>
                    <a:pt x="662" y="98"/>
                  </a:cubicBezTo>
                  <a:cubicBezTo>
                    <a:pt x="657" y="88"/>
                    <a:pt x="655" y="78"/>
                    <a:pt x="655" y="67"/>
                  </a:cubicBezTo>
                  <a:close/>
                  <a:moveTo>
                    <a:pt x="672" y="67"/>
                  </a:moveTo>
                  <a:cubicBezTo>
                    <a:pt x="672" y="82"/>
                    <a:pt x="676" y="94"/>
                    <a:pt x="685" y="103"/>
                  </a:cubicBezTo>
                  <a:cubicBezTo>
                    <a:pt x="693" y="112"/>
                    <a:pt x="703" y="116"/>
                    <a:pt x="715" y="116"/>
                  </a:cubicBezTo>
                  <a:cubicBezTo>
                    <a:pt x="728" y="116"/>
                    <a:pt x="738" y="112"/>
                    <a:pt x="746" y="103"/>
                  </a:cubicBezTo>
                  <a:cubicBezTo>
                    <a:pt x="754" y="94"/>
                    <a:pt x="758" y="81"/>
                    <a:pt x="758" y="65"/>
                  </a:cubicBezTo>
                  <a:cubicBezTo>
                    <a:pt x="758" y="55"/>
                    <a:pt x="757" y="46"/>
                    <a:pt x="753" y="38"/>
                  </a:cubicBezTo>
                  <a:cubicBezTo>
                    <a:pt x="750" y="31"/>
                    <a:pt x="745" y="25"/>
                    <a:pt x="738" y="21"/>
                  </a:cubicBezTo>
                  <a:cubicBezTo>
                    <a:pt x="731" y="16"/>
                    <a:pt x="724" y="14"/>
                    <a:pt x="716" y="14"/>
                  </a:cubicBezTo>
                  <a:cubicBezTo>
                    <a:pt x="704" y="14"/>
                    <a:pt x="694" y="18"/>
                    <a:pt x="685" y="27"/>
                  </a:cubicBezTo>
                  <a:cubicBezTo>
                    <a:pt x="677" y="35"/>
                    <a:pt x="672" y="48"/>
                    <a:pt x="672" y="67"/>
                  </a:cubicBezTo>
                  <a:close/>
                  <a:moveTo>
                    <a:pt x="788" y="128"/>
                  </a:moveTo>
                  <a:lnTo>
                    <a:pt x="788" y="2"/>
                  </a:lnTo>
                  <a:lnTo>
                    <a:pt x="813" y="2"/>
                  </a:lnTo>
                  <a:lnTo>
                    <a:pt x="843" y="91"/>
                  </a:lnTo>
                  <a:cubicBezTo>
                    <a:pt x="845" y="100"/>
                    <a:pt x="847" y="106"/>
                    <a:pt x="849" y="110"/>
                  </a:cubicBezTo>
                  <a:cubicBezTo>
                    <a:pt x="850" y="105"/>
                    <a:pt x="852" y="99"/>
                    <a:pt x="855" y="90"/>
                  </a:cubicBezTo>
                  <a:lnTo>
                    <a:pt x="885" y="2"/>
                  </a:lnTo>
                  <a:lnTo>
                    <a:pt x="908" y="2"/>
                  </a:lnTo>
                  <a:lnTo>
                    <a:pt x="908" y="128"/>
                  </a:lnTo>
                  <a:lnTo>
                    <a:pt x="892" y="128"/>
                  </a:lnTo>
                  <a:lnTo>
                    <a:pt x="892" y="23"/>
                  </a:lnTo>
                  <a:lnTo>
                    <a:pt x="855" y="128"/>
                  </a:lnTo>
                  <a:lnTo>
                    <a:pt x="840" y="128"/>
                  </a:lnTo>
                  <a:lnTo>
                    <a:pt x="804" y="21"/>
                  </a:lnTo>
                  <a:lnTo>
                    <a:pt x="804" y="128"/>
                  </a:lnTo>
                  <a:lnTo>
                    <a:pt x="788" y="1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18059" y="37172"/>
              <a:ext cx="3346" cy="940"/>
            </a:xfrm>
            <a:custGeom>
              <a:avLst/>
              <a:gdLst>
                <a:gd name="T0" fmla="*/ 8664 w 618"/>
                <a:gd name="T1" fmla="*/ 5432 h 173"/>
                <a:gd name="T2" fmla="*/ 14620 w 618"/>
                <a:gd name="T3" fmla="*/ 73880 h 173"/>
                <a:gd name="T4" fmla="*/ 22201 w 618"/>
                <a:gd name="T5" fmla="*/ 31508 h 173"/>
                <a:gd name="T6" fmla="*/ 51442 w 618"/>
                <a:gd name="T7" fmla="*/ 29335 h 173"/>
                <a:gd name="T8" fmla="*/ 54691 w 618"/>
                <a:gd name="T9" fmla="*/ 73880 h 173"/>
                <a:gd name="T10" fmla="*/ 45486 w 618"/>
                <a:gd name="T11" fmla="*/ 36397 h 173"/>
                <a:gd name="T12" fmla="*/ 26533 w 618"/>
                <a:gd name="T13" fmla="*/ 33681 h 173"/>
                <a:gd name="T14" fmla="*/ 14620 w 618"/>
                <a:gd name="T15" fmla="*/ 73880 h 173"/>
                <a:gd name="T16" fmla="*/ 84473 w 618"/>
                <a:gd name="T17" fmla="*/ 74967 h 173"/>
                <a:gd name="T18" fmla="*/ 63355 w 618"/>
                <a:gd name="T19" fmla="*/ 49435 h 173"/>
                <a:gd name="T20" fmla="*/ 84473 w 618"/>
                <a:gd name="T21" fmla="*/ 23359 h 173"/>
                <a:gd name="T22" fmla="*/ 98011 w 618"/>
                <a:gd name="T23" fmla="*/ 5432 h 173"/>
                <a:gd name="T24" fmla="*/ 98552 w 618"/>
                <a:gd name="T25" fmla="*/ 73880 h 173"/>
                <a:gd name="T26" fmla="*/ 85556 w 618"/>
                <a:gd name="T27" fmla="*/ 67905 h 173"/>
                <a:gd name="T28" fmla="*/ 94762 w 618"/>
                <a:gd name="T29" fmla="*/ 34767 h 173"/>
                <a:gd name="T30" fmla="*/ 72019 w 618"/>
                <a:gd name="T31" fmla="*/ 49435 h 173"/>
                <a:gd name="T32" fmla="*/ 129959 w 618"/>
                <a:gd name="T33" fmla="*/ 24446 h 173"/>
                <a:gd name="T34" fmla="*/ 131042 w 618"/>
                <a:gd name="T35" fmla="*/ 13038 h 173"/>
                <a:gd name="T36" fmla="*/ 138082 w 618"/>
                <a:gd name="T37" fmla="*/ 13038 h 173"/>
                <a:gd name="T38" fmla="*/ 142414 w 618"/>
                <a:gd name="T39" fmla="*/ 79313 h 173"/>
                <a:gd name="T40" fmla="*/ 162449 w 618"/>
                <a:gd name="T41" fmla="*/ 84745 h 173"/>
                <a:gd name="T42" fmla="*/ 153785 w 618"/>
                <a:gd name="T43" fmla="*/ 73880 h 173"/>
                <a:gd name="T44" fmla="*/ 135374 w 618"/>
                <a:gd name="T45" fmla="*/ 35854 h 173"/>
                <a:gd name="T46" fmla="*/ 168405 w 618"/>
                <a:gd name="T47" fmla="*/ 30421 h 173"/>
                <a:gd name="T48" fmla="*/ 175986 w 618"/>
                <a:gd name="T49" fmla="*/ 67361 h 173"/>
                <a:gd name="T50" fmla="*/ 153785 w 618"/>
                <a:gd name="T51" fmla="*/ 93980 h 173"/>
                <a:gd name="T52" fmla="*/ 141331 w 618"/>
                <a:gd name="T53" fmla="*/ 48348 h 173"/>
                <a:gd name="T54" fmla="*/ 164615 w 618"/>
                <a:gd name="T55" fmla="*/ 62472 h 173"/>
                <a:gd name="T56" fmla="*/ 154327 w 618"/>
                <a:gd name="T57" fmla="*/ 30421 h 173"/>
                <a:gd name="T58" fmla="*/ 221472 w 618"/>
                <a:gd name="T59" fmla="*/ 58126 h 173"/>
                <a:gd name="T60" fmla="*/ 208476 w 618"/>
                <a:gd name="T61" fmla="*/ 74967 h 173"/>
                <a:gd name="T62" fmla="*/ 191148 w 618"/>
                <a:gd name="T63" fmla="*/ 30421 h 173"/>
                <a:gd name="T64" fmla="*/ 230678 w 618"/>
                <a:gd name="T65" fmla="*/ 48891 h 173"/>
                <a:gd name="T66" fmla="*/ 198188 w 618"/>
                <a:gd name="T67" fmla="*/ 63559 h 173"/>
                <a:gd name="T68" fmla="*/ 221472 w 618"/>
                <a:gd name="T69" fmla="*/ 58126 h 173"/>
                <a:gd name="T70" fmla="*/ 218765 w 618"/>
                <a:gd name="T71" fmla="*/ 34767 h 173"/>
                <a:gd name="T72" fmla="*/ 193856 w 618"/>
                <a:gd name="T73" fmla="*/ 44545 h 173"/>
                <a:gd name="T74" fmla="*/ 247464 w 618"/>
                <a:gd name="T75" fmla="*/ 24446 h 173"/>
                <a:gd name="T76" fmla="*/ 271290 w 618"/>
                <a:gd name="T77" fmla="*/ 24989 h 173"/>
                <a:gd name="T78" fmla="*/ 279954 w 618"/>
                <a:gd name="T79" fmla="*/ 43459 h 173"/>
                <a:gd name="T80" fmla="*/ 271290 w 618"/>
                <a:gd name="T81" fmla="*/ 44002 h 173"/>
                <a:gd name="T82" fmla="*/ 261001 w 618"/>
                <a:gd name="T83" fmla="*/ 30421 h 173"/>
                <a:gd name="T84" fmla="*/ 248006 w 618"/>
                <a:gd name="T85" fmla="*/ 73880 h 173"/>
                <a:gd name="T86" fmla="*/ 315151 w 618"/>
                <a:gd name="T87" fmla="*/ 73337 h 173"/>
                <a:gd name="T88" fmla="*/ 288618 w 618"/>
                <a:gd name="T89" fmla="*/ 60843 h 173"/>
                <a:gd name="T90" fmla="*/ 301072 w 618"/>
                <a:gd name="T91" fmla="*/ 46718 h 173"/>
                <a:gd name="T92" fmla="*/ 323274 w 618"/>
                <a:gd name="T93" fmla="*/ 40200 h 173"/>
                <a:gd name="T94" fmla="*/ 302697 w 618"/>
                <a:gd name="T95" fmla="*/ 32051 h 173"/>
                <a:gd name="T96" fmla="*/ 294033 w 618"/>
                <a:gd name="T97" fmla="*/ 29878 h 173"/>
                <a:gd name="T98" fmla="*/ 322732 w 618"/>
                <a:gd name="T99" fmla="*/ 24989 h 173"/>
                <a:gd name="T100" fmla="*/ 331938 w 618"/>
                <a:gd name="T101" fmla="*/ 41829 h 173"/>
                <a:gd name="T102" fmla="*/ 334645 w 618"/>
                <a:gd name="T103" fmla="*/ 73880 h 173"/>
                <a:gd name="T104" fmla="*/ 323274 w 618"/>
                <a:gd name="T105" fmla="*/ 48891 h 173"/>
                <a:gd name="T106" fmla="*/ 298906 w 618"/>
                <a:gd name="T107" fmla="*/ 56497 h 173"/>
                <a:gd name="T108" fmla="*/ 307570 w 618"/>
                <a:gd name="T109" fmla="*/ 68448 h 173"/>
                <a:gd name="T110" fmla="*/ 323274 w 618"/>
                <a:gd name="T111" fmla="*/ 52151 h 17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618" h="173">
                  <a:moveTo>
                    <a:pt x="0" y="136"/>
                  </a:moveTo>
                  <a:lnTo>
                    <a:pt x="0" y="10"/>
                  </a:lnTo>
                  <a:lnTo>
                    <a:pt x="16" y="10"/>
                  </a:lnTo>
                  <a:lnTo>
                    <a:pt x="16" y="136"/>
                  </a:lnTo>
                  <a:lnTo>
                    <a:pt x="0" y="136"/>
                  </a:lnTo>
                  <a:close/>
                  <a:moveTo>
                    <a:pt x="27" y="136"/>
                  </a:moveTo>
                  <a:lnTo>
                    <a:pt x="27" y="45"/>
                  </a:lnTo>
                  <a:lnTo>
                    <a:pt x="41" y="45"/>
                  </a:lnTo>
                  <a:lnTo>
                    <a:pt x="41" y="58"/>
                  </a:lnTo>
                  <a:cubicBezTo>
                    <a:pt x="47" y="48"/>
                    <a:pt x="57" y="43"/>
                    <a:pt x="70" y="43"/>
                  </a:cubicBezTo>
                  <a:cubicBezTo>
                    <a:pt x="75" y="43"/>
                    <a:pt x="80" y="44"/>
                    <a:pt x="85" y="46"/>
                  </a:cubicBezTo>
                  <a:cubicBezTo>
                    <a:pt x="89" y="48"/>
                    <a:pt x="93" y="50"/>
                    <a:pt x="95" y="54"/>
                  </a:cubicBezTo>
                  <a:cubicBezTo>
                    <a:pt x="97" y="57"/>
                    <a:pt x="99" y="61"/>
                    <a:pt x="100" y="65"/>
                  </a:cubicBezTo>
                  <a:cubicBezTo>
                    <a:pt x="101" y="68"/>
                    <a:pt x="101" y="73"/>
                    <a:pt x="101" y="80"/>
                  </a:cubicBezTo>
                  <a:lnTo>
                    <a:pt x="101" y="136"/>
                  </a:lnTo>
                  <a:lnTo>
                    <a:pt x="85" y="136"/>
                  </a:lnTo>
                  <a:lnTo>
                    <a:pt x="85" y="81"/>
                  </a:lnTo>
                  <a:cubicBezTo>
                    <a:pt x="85" y="74"/>
                    <a:pt x="85" y="70"/>
                    <a:pt x="84" y="67"/>
                  </a:cubicBezTo>
                  <a:cubicBezTo>
                    <a:pt x="82" y="63"/>
                    <a:pt x="80" y="61"/>
                    <a:pt x="77" y="59"/>
                  </a:cubicBezTo>
                  <a:cubicBezTo>
                    <a:pt x="74" y="57"/>
                    <a:pt x="70" y="56"/>
                    <a:pt x="66" y="56"/>
                  </a:cubicBezTo>
                  <a:cubicBezTo>
                    <a:pt x="60" y="56"/>
                    <a:pt x="54" y="58"/>
                    <a:pt x="49" y="62"/>
                  </a:cubicBezTo>
                  <a:cubicBezTo>
                    <a:pt x="44" y="67"/>
                    <a:pt x="42" y="75"/>
                    <a:pt x="42" y="86"/>
                  </a:cubicBezTo>
                  <a:lnTo>
                    <a:pt x="42" y="136"/>
                  </a:lnTo>
                  <a:lnTo>
                    <a:pt x="27" y="136"/>
                  </a:lnTo>
                  <a:close/>
                  <a:moveTo>
                    <a:pt x="182" y="136"/>
                  </a:moveTo>
                  <a:lnTo>
                    <a:pt x="182" y="125"/>
                  </a:lnTo>
                  <a:cubicBezTo>
                    <a:pt x="176" y="134"/>
                    <a:pt x="168" y="138"/>
                    <a:pt x="156" y="138"/>
                  </a:cubicBezTo>
                  <a:cubicBezTo>
                    <a:pt x="149" y="138"/>
                    <a:pt x="142" y="136"/>
                    <a:pt x="136" y="132"/>
                  </a:cubicBezTo>
                  <a:cubicBezTo>
                    <a:pt x="130" y="128"/>
                    <a:pt x="125" y="123"/>
                    <a:pt x="122" y="115"/>
                  </a:cubicBezTo>
                  <a:cubicBezTo>
                    <a:pt x="119" y="108"/>
                    <a:pt x="117" y="100"/>
                    <a:pt x="117" y="91"/>
                  </a:cubicBezTo>
                  <a:cubicBezTo>
                    <a:pt x="117" y="81"/>
                    <a:pt x="119" y="73"/>
                    <a:pt x="122" y="66"/>
                  </a:cubicBezTo>
                  <a:cubicBezTo>
                    <a:pt x="125" y="58"/>
                    <a:pt x="129" y="53"/>
                    <a:pt x="135" y="49"/>
                  </a:cubicBezTo>
                  <a:cubicBezTo>
                    <a:pt x="141" y="45"/>
                    <a:pt x="148" y="43"/>
                    <a:pt x="156" y="43"/>
                  </a:cubicBezTo>
                  <a:cubicBezTo>
                    <a:pt x="161" y="43"/>
                    <a:pt x="166" y="44"/>
                    <a:pt x="170" y="46"/>
                  </a:cubicBezTo>
                  <a:cubicBezTo>
                    <a:pt x="175" y="49"/>
                    <a:pt x="178" y="52"/>
                    <a:pt x="181" y="55"/>
                  </a:cubicBezTo>
                  <a:lnTo>
                    <a:pt x="181" y="10"/>
                  </a:lnTo>
                  <a:lnTo>
                    <a:pt x="196" y="10"/>
                  </a:lnTo>
                  <a:lnTo>
                    <a:pt x="196" y="136"/>
                  </a:lnTo>
                  <a:lnTo>
                    <a:pt x="182" y="136"/>
                  </a:lnTo>
                  <a:close/>
                  <a:moveTo>
                    <a:pt x="133" y="91"/>
                  </a:moveTo>
                  <a:cubicBezTo>
                    <a:pt x="133" y="102"/>
                    <a:pt x="136" y="111"/>
                    <a:pt x="140" y="117"/>
                  </a:cubicBezTo>
                  <a:cubicBezTo>
                    <a:pt x="145" y="123"/>
                    <a:pt x="151" y="125"/>
                    <a:pt x="158" y="125"/>
                  </a:cubicBezTo>
                  <a:cubicBezTo>
                    <a:pt x="165" y="125"/>
                    <a:pt x="170" y="123"/>
                    <a:pt x="175" y="117"/>
                  </a:cubicBezTo>
                  <a:cubicBezTo>
                    <a:pt x="180" y="112"/>
                    <a:pt x="182" y="103"/>
                    <a:pt x="182" y="92"/>
                  </a:cubicBezTo>
                  <a:cubicBezTo>
                    <a:pt x="182" y="79"/>
                    <a:pt x="180" y="70"/>
                    <a:pt x="175" y="64"/>
                  </a:cubicBezTo>
                  <a:cubicBezTo>
                    <a:pt x="170" y="59"/>
                    <a:pt x="164" y="56"/>
                    <a:pt x="157" y="56"/>
                  </a:cubicBezTo>
                  <a:cubicBezTo>
                    <a:pt x="150" y="56"/>
                    <a:pt x="145" y="58"/>
                    <a:pt x="140" y="64"/>
                  </a:cubicBezTo>
                  <a:cubicBezTo>
                    <a:pt x="135" y="70"/>
                    <a:pt x="133" y="78"/>
                    <a:pt x="133" y="91"/>
                  </a:cubicBezTo>
                  <a:close/>
                  <a:moveTo>
                    <a:pt x="224" y="136"/>
                  </a:moveTo>
                  <a:lnTo>
                    <a:pt x="224" y="45"/>
                  </a:lnTo>
                  <a:lnTo>
                    <a:pt x="240" y="45"/>
                  </a:lnTo>
                  <a:lnTo>
                    <a:pt x="240" y="136"/>
                  </a:lnTo>
                  <a:lnTo>
                    <a:pt x="224" y="136"/>
                  </a:lnTo>
                  <a:close/>
                  <a:moveTo>
                    <a:pt x="242" y="24"/>
                  </a:moveTo>
                  <a:lnTo>
                    <a:pt x="254" y="0"/>
                  </a:lnTo>
                  <a:lnTo>
                    <a:pt x="274" y="0"/>
                  </a:lnTo>
                  <a:lnTo>
                    <a:pt x="255" y="24"/>
                  </a:lnTo>
                  <a:lnTo>
                    <a:pt x="242" y="24"/>
                  </a:lnTo>
                  <a:close/>
                  <a:moveTo>
                    <a:pt x="248" y="144"/>
                  </a:moveTo>
                  <a:lnTo>
                    <a:pt x="263" y="146"/>
                  </a:lnTo>
                  <a:cubicBezTo>
                    <a:pt x="263" y="151"/>
                    <a:pt x="265" y="154"/>
                    <a:pt x="268" y="156"/>
                  </a:cubicBezTo>
                  <a:cubicBezTo>
                    <a:pt x="272" y="159"/>
                    <a:pt x="277" y="160"/>
                    <a:pt x="284" y="160"/>
                  </a:cubicBezTo>
                  <a:cubicBezTo>
                    <a:pt x="291" y="160"/>
                    <a:pt x="297" y="159"/>
                    <a:pt x="300" y="156"/>
                  </a:cubicBezTo>
                  <a:cubicBezTo>
                    <a:pt x="304" y="153"/>
                    <a:pt x="307" y="149"/>
                    <a:pt x="308" y="144"/>
                  </a:cubicBezTo>
                  <a:cubicBezTo>
                    <a:pt x="309" y="141"/>
                    <a:pt x="310" y="134"/>
                    <a:pt x="310" y="124"/>
                  </a:cubicBezTo>
                  <a:cubicBezTo>
                    <a:pt x="303" y="132"/>
                    <a:pt x="294" y="136"/>
                    <a:pt x="284" y="136"/>
                  </a:cubicBezTo>
                  <a:cubicBezTo>
                    <a:pt x="272" y="136"/>
                    <a:pt x="262" y="132"/>
                    <a:pt x="255" y="123"/>
                  </a:cubicBezTo>
                  <a:cubicBezTo>
                    <a:pt x="248" y="113"/>
                    <a:pt x="245" y="103"/>
                    <a:pt x="245" y="90"/>
                  </a:cubicBezTo>
                  <a:cubicBezTo>
                    <a:pt x="245" y="81"/>
                    <a:pt x="246" y="73"/>
                    <a:pt x="250" y="66"/>
                  </a:cubicBezTo>
                  <a:cubicBezTo>
                    <a:pt x="253" y="59"/>
                    <a:pt x="257" y="53"/>
                    <a:pt x="263" y="49"/>
                  </a:cubicBezTo>
                  <a:cubicBezTo>
                    <a:pt x="269" y="45"/>
                    <a:pt x="276" y="43"/>
                    <a:pt x="284" y="43"/>
                  </a:cubicBezTo>
                  <a:cubicBezTo>
                    <a:pt x="295" y="43"/>
                    <a:pt x="304" y="47"/>
                    <a:pt x="311" y="56"/>
                  </a:cubicBezTo>
                  <a:lnTo>
                    <a:pt x="311" y="45"/>
                  </a:lnTo>
                  <a:lnTo>
                    <a:pt x="325" y="45"/>
                  </a:lnTo>
                  <a:lnTo>
                    <a:pt x="325" y="124"/>
                  </a:lnTo>
                  <a:cubicBezTo>
                    <a:pt x="325" y="138"/>
                    <a:pt x="324" y="148"/>
                    <a:pt x="321" y="154"/>
                  </a:cubicBezTo>
                  <a:cubicBezTo>
                    <a:pt x="318" y="160"/>
                    <a:pt x="313" y="165"/>
                    <a:pt x="307" y="168"/>
                  </a:cubicBezTo>
                  <a:cubicBezTo>
                    <a:pt x="301" y="171"/>
                    <a:pt x="293" y="173"/>
                    <a:pt x="284" y="173"/>
                  </a:cubicBezTo>
                  <a:cubicBezTo>
                    <a:pt x="273" y="173"/>
                    <a:pt x="264" y="171"/>
                    <a:pt x="258" y="166"/>
                  </a:cubicBezTo>
                  <a:cubicBezTo>
                    <a:pt x="251" y="161"/>
                    <a:pt x="248" y="153"/>
                    <a:pt x="248" y="144"/>
                  </a:cubicBezTo>
                  <a:close/>
                  <a:moveTo>
                    <a:pt x="261" y="89"/>
                  </a:moveTo>
                  <a:cubicBezTo>
                    <a:pt x="261" y="101"/>
                    <a:pt x="263" y="110"/>
                    <a:pt x="268" y="115"/>
                  </a:cubicBezTo>
                  <a:cubicBezTo>
                    <a:pt x="272" y="121"/>
                    <a:pt x="278" y="123"/>
                    <a:pt x="286" y="123"/>
                  </a:cubicBezTo>
                  <a:cubicBezTo>
                    <a:pt x="293" y="123"/>
                    <a:pt x="299" y="121"/>
                    <a:pt x="304" y="115"/>
                  </a:cubicBezTo>
                  <a:cubicBezTo>
                    <a:pt x="308" y="110"/>
                    <a:pt x="311" y="101"/>
                    <a:pt x="311" y="89"/>
                  </a:cubicBezTo>
                  <a:cubicBezTo>
                    <a:pt x="311" y="78"/>
                    <a:pt x="308" y="70"/>
                    <a:pt x="303" y="64"/>
                  </a:cubicBezTo>
                  <a:cubicBezTo>
                    <a:pt x="298" y="58"/>
                    <a:pt x="292" y="56"/>
                    <a:pt x="285" y="56"/>
                  </a:cubicBezTo>
                  <a:cubicBezTo>
                    <a:pt x="278" y="56"/>
                    <a:pt x="273" y="58"/>
                    <a:pt x="268" y="64"/>
                  </a:cubicBezTo>
                  <a:cubicBezTo>
                    <a:pt x="263" y="70"/>
                    <a:pt x="261" y="78"/>
                    <a:pt x="261" y="89"/>
                  </a:cubicBezTo>
                  <a:close/>
                  <a:moveTo>
                    <a:pt x="409" y="107"/>
                  </a:moveTo>
                  <a:lnTo>
                    <a:pt x="425" y="109"/>
                  </a:lnTo>
                  <a:cubicBezTo>
                    <a:pt x="423" y="118"/>
                    <a:pt x="418" y="125"/>
                    <a:pt x="411" y="130"/>
                  </a:cubicBezTo>
                  <a:cubicBezTo>
                    <a:pt x="404" y="136"/>
                    <a:pt x="396" y="138"/>
                    <a:pt x="385" y="138"/>
                  </a:cubicBezTo>
                  <a:cubicBezTo>
                    <a:pt x="372" y="138"/>
                    <a:pt x="361" y="134"/>
                    <a:pt x="353" y="126"/>
                  </a:cubicBezTo>
                  <a:cubicBezTo>
                    <a:pt x="345" y="118"/>
                    <a:pt x="342" y="106"/>
                    <a:pt x="342" y="91"/>
                  </a:cubicBezTo>
                  <a:cubicBezTo>
                    <a:pt x="342" y="76"/>
                    <a:pt x="346" y="64"/>
                    <a:pt x="353" y="56"/>
                  </a:cubicBezTo>
                  <a:cubicBezTo>
                    <a:pt x="361" y="47"/>
                    <a:pt x="372" y="43"/>
                    <a:pt x="384" y="43"/>
                  </a:cubicBezTo>
                  <a:cubicBezTo>
                    <a:pt x="396" y="43"/>
                    <a:pt x="406" y="47"/>
                    <a:pt x="414" y="55"/>
                  </a:cubicBezTo>
                  <a:cubicBezTo>
                    <a:pt x="422" y="64"/>
                    <a:pt x="426" y="75"/>
                    <a:pt x="426" y="90"/>
                  </a:cubicBezTo>
                  <a:cubicBezTo>
                    <a:pt x="426" y="91"/>
                    <a:pt x="426" y="93"/>
                    <a:pt x="426" y="94"/>
                  </a:cubicBezTo>
                  <a:lnTo>
                    <a:pt x="358" y="94"/>
                  </a:lnTo>
                  <a:cubicBezTo>
                    <a:pt x="358" y="104"/>
                    <a:pt x="361" y="112"/>
                    <a:pt x="366" y="117"/>
                  </a:cubicBezTo>
                  <a:cubicBezTo>
                    <a:pt x="371" y="123"/>
                    <a:pt x="377" y="125"/>
                    <a:pt x="385" y="125"/>
                  </a:cubicBezTo>
                  <a:cubicBezTo>
                    <a:pt x="391" y="125"/>
                    <a:pt x="396" y="124"/>
                    <a:pt x="400" y="121"/>
                  </a:cubicBezTo>
                  <a:cubicBezTo>
                    <a:pt x="404" y="118"/>
                    <a:pt x="407" y="113"/>
                    <a:pt x="409" y="107"/>
                  </a:cubicBezTo>
                  <a:close/>
                  <a:moveTo>
                    <a:pt x="358" y="82"/>
                  </a:moveTo>
                  <a:lnTo>
                    <a:pt x="409" y="82"/>
                  </a:lnTo>
                  <a:cubicBezTo>
                    <a:pt x="409" y="74"/>
                    <a:pt x="407" y="68"/>
                    <a:pt x="404" y="64"/>
                  </a:cubicBezTo>
                  <a:cubicBezTo>
                    <a:pt x="399" y="59"/>
                    <a:pt x="392" y="56"/>
                    <a:pt x="384" y="56"/>
                  </a:cubicBezTo>
                  <a:cubicBezTo>
                    <a:pt x="377" y="56"/>
                    <a:pt x="371" y="58"/>
                    <a:pt x="366" y="63"/>
                  </a:cubicBezTo>
                  <a:cubicBezTo>
                    <a:pt x="361" y="68"/>
                    <a:pt x="359" y="74"/>
                    <a:pt x="358" y="82"/>
                  </a:cubicBezTo>
                  <a:close/>
                  <a:moveTo>
                    <a:pt x="443" y="136"/>
                  </a:moveTo>
                  <a:lnTo>
                    <a:pt x="443" y="45"/>
                  </a:lnTo>
                  <a:lnTo>
                    <a:pt x="457" y="45"/>
                  </a:lnTo>
                  <a:lnTo>
                    <a:pt x="457" y="58"/>
                  </a:lnTo>
                  <a:cubicBezTo>
                    <a:pt x="463" y="48"/>
                    <a:pt x="473" y="43"/>
                    <a:pt x="486" y="43"/>
                  </a:cubicBezTo>
                  <a:cubicBezTo>
                    <a:pt x="491" y="43"/>
                    <a:pt x="496" y="44"/>
                    <a:pt x="501" y="46"/>
                  </a:cubicBezTo>
                  <a:cubicBezTo>
                    <a:pt x="505" y="48"/>
                    <a:pt x="509" y="50"/>
                    <a:pt x="511" y="54"/>
                  </a:cubicBezTo>
                  <a:cubicBezTo>
                    <a:pt x="513" y="57"/>
                    <a:pt x="515" y="61"/>
                    <a:pt x="516" y="65"/>
                  </a:cubicBezTo>
                  <a:cubicBezTo>
                    <a:pt x="517" y="68"/>
                    <a:pt x="517" y="73"/>
                    <a:pt x="517" y="80"/>
                  </a:cubicBezTo>
                  <a:lnTo>
                    <a:pt x="517" y="136"/>
                  </a:lnTo>
                  <a:lnTo>
                    <a:pt x="501" y="136"/>
                  </a:lnTo>
                  <a:lnTo>
                    <a:pt x="501" y="81"/>
                  </a:lnTo>
                  <a:cubicBezTo>
                    <a:pt x="501" y="74"/>
                    <a:pt x="501" y="70"/>
                    <a:pt x="500" y="67"/>
                  </a:cubicBezTo>
                  <a:cubicBezTo>
                    <a:pt x="498" y="63"/>
                    <a:pt x="496" y="61"/>
                    <a:pt x="493" y="59"/>
                  </a:cubicBezTo>
                  <a:cubicBezTo>
                    <a:pt x="490" y="57"/>
                    <a:pt x="486" y="56"/>
                    <a:pt x="482" y="56"/>
                  </a:cubicBezTo>
                  <a:cubicBezTo>
                    <a:pt x="476" y="56"/>
                    <a:pt x="470" y="58"/>
                    <a:pt x="465" y="62"/>
                  </a:cubicBezTo>
                  <a:cubicBezTo>
                    <a:pt x="460" y="67"/>
                    <a:pt x="458" y="75"/>
                    <a:pt x="458" y="86"/>
                  </a:cubicBezTo>
                  <a:lnTo>
                    <a:pt x="458" y="136"/>
                  </a:lnTo>
                  <a:lnTo>
                    <a:pt x="443" y="136"/>
                  </a:lnTo>
                  <a:close/>
                  <a:moveTo>
                    <a:pt x="598" y="125"/>
                  </a:moveTo>
                  <a:cubicBezTo>
                    <a:pt x="592" y="130"/>
                    <a:pt x="587" y="133"/>
                    <a:pt x="582" y="135"/>
                  </a:cubicBezTo>
                  <a:cubicBezTo>
                    <a:pt x="576" y="137"/>
                    <a:pt x="571" y="138"/>
                    <a:pt x="565" y="138"/>
                  </a:cubicBezTo>
                  <a:cubicBezTo>
                    <a:pt x="555" y="138"/>
                    <a:pt x="547" y="136"/>
                    <a:pt x="541" y="131"/>
                  </a:cubicBezTo>
                  <a:cubicBezTo>
                    <a:pt x="536" y="126"/>
                    <a:pt x="533" y="120"/>
                    <a:pt x="533" y="112"/>
                  </a:cubicBezTo>
                  <a:cubicBezTo>
                    <a:pt x="533" y="108"/>
                    <a:pt x="534" y="104"/>
                    <a:pt x="536" y="100"/>
                  </a:cubicBezTo>
                  <a:cubicBezTo>
                    <a:pt x="539" y="96"/>
                    <a:pt x="541" y="93"/>
                    <a:pt x="544" y="91"/>
                  </a:cubicBezTo>
                  <a:cubicBezTo>
                    <a:pt x="548" y="89"/>
                    <a:pt x="551" y="87"/>
                    <a:pt x="556" y="86"/>
                  </a:cubicBezTo>
                  <a:cubicBezTo>
                    <a:pt x="559" y="85"/>
                    <a:pt x="563" y="84"/>
                    <a:pt x="569" y="84"/>
                  </a:cubicBezTo>
                  <a:cubicBezTo>
                    <a:pt x="582" y="82"/>
                    <a:pt x="591" y="80"/>
                    <a:pt x="597" y="78"/>
                  </a:cubicBezTo>
                  <a:cubicBezTo>
                    <a:pt x="597" y="76"/>
                    <a:pt x="597" y="75"/>
                    <a:pt x="597" y="74"/>
                  </a:cubicBezTo>
                  <a:cubicBezTo>
                    <a:pt x="597" y="68"/>
                    <a:pt x="596" y="63"/>
                    <a:pt x="593" y="61"/>
                  </a:cubicBezTo>
                  <a:cubicBezTo>
                    <a:pt x="589" y="57"/>
                    <a:pt x="583" y="56"/>
                    <a:pt x="575" y="56"/>
                  </a:cubicBezTo>
                  <a:cubicBezTo>
                    <a:pt x="568" y="56"/>
                    <a:pt x="562" y="57"/>
                    <a:pt x="559" y="59"/>
                  </a:cubicBezTo>
                  <a:cubicBezTo>
                    <a:pt x="556" y="62"/>
                    <a:pt x="553" y="66"/>
                    <a:pt x="551" y="73"/>
                  </a:cubicBezTo>
                  <a:lnTo>
                    <a:pt x="536" y="71"/>
                  </a:lnTo>
                  <a:cubicBezTo>
                    <a:pt x="537" y="64"/>
                    <a:pt x="540" y="59"/>
                    <a:pt x="543" y="55"/>
                  </a:cubicBezTo>
                  <a:cubicBezTo>
                    <a:pt x="546" y="51"/>
                    <a:pt x="551" y="48"/>
                    <a:pt x="557" y="46"/>
                  </a:cubicBezTo>
                  <a:cubicBezTo>
                    <a:pt x="563" y="44"/>
                    <a:pt x="569" y="43"/>
                    <a:pt x="577" y="43"/>
                  </a:cubicBezTo>
                  <a:cubicBezTo>
                    <a:pt x="585" y="43"/>
                    <a:pt x="591" y="44"/>
                    <a:pt x="596" y="46"/>
                  </a:cubicBezTo>
                  <a:cubicBezTo>
                    <a:pt x="601" y="47"/>
                    <a:pt x="605" y="50"/>
                    <a:pt x="607" y="53"/>
                  </a:cubicBezTo>
                  <a:cubicBezTo>
                    <a:pt x="609" y="55"/>
                    <a:pt x="611" y="59"/>
                    <a:pt x="612" y="63"/>
                  </a:cubicBezTo>
                  <a:cubicBezTo>
                    <a:pt x="612" y="66"/>
                    <a:pt x="613" y="70"/>
                    <a:pt x="613" y="77"/>
                  </a:cubicBezTo>
                  <a:lnTo>
                    <a:pt x="613" y="98"/>
                  </a:lnTo>
                  <a:cubicBezTo>
                    <a:pt x="613" y="112"/>
                    <a:pt x="613" y="121"/>
                    <a:pt x="614" y="125"/>
                  </a:cubicBezTo>
                  <a:cubicBezTo>
                    <a:pt x="614" y="129"/>
                    <a:pt x="616" y="133"/>
                    <a:pt x="618" y="136"/>
                  </a:cubicBezTo>
                  <a:lnTo>
                    <a:pt x="601" y="136"/>
                  </a:lnTo>
                  <a:cubicBezTo>
                    <a:pt x="600" y="133"/>
                    <a:pt x="599" y="129"/>
                    <a:pt x="598" y="125"/>
                  </a:cubicBezTo>
                  <a:close/>
                  <a:moveTo>
                    <a:pt x="597" y="90"/>
                  </a:moveTo>
                  <a:cubicBezTo>
                    <a:pt x="591" y="93"/>
                    <a:pt x="583" y="95"/>
                    <a:pt x="572" y="96"/>
                  </a:cubicBezTo>
                  <a:cubicBezTo>
                    <a:pt x="565" y="97"/>
                    <a:pt x="561" y="98"/>
                    <a:pt x="558" y="99"/>
                  </a:cubicBezTo>
                  <a:cubicBezTo>
                    <a:pt x="556" y="100"/>
                    <a:pt x="554" y="102"/>
                    <a:pt x="552" y="104"/>
                  </a:cubicBezTo>
                  <a:cubicBezTo>
                    <a:pt x="551" y="107"/>
                    <a:pt x="550" y="109"/>
                    <a:pt x="550" y="112"/>
                  </a:cubicBezTo>
                  <a:cubicBezTo>
                    <a:pt x="550" y="116"/>
                    <a:pt x="551" y="119"/>
                    <a:pt x="555" y="122"/>
                  </a:cubicBezTo>
                  <a:cubicBezTo>
                    <a:pt x="558" y="125"/>
                    <a:pt x="562" y="126"/>
                    <a:pt x="568" y="126"/>
                  </a:cubicBezTo>
                  <a:cubicBezTo>
                    <a:pt x="574" y="126"/>
                    <a:pt x="580" y="125"/>
                    <a:pt x="584" y="122"/>
                  </a:cubicBezTo>
                  <a:cubicBezTo>
                    <a:pt x="589" y="119"/>
                    <a:pt x="592" y="116"/>
                    <a:pt x="595" y="111"/>
                  </a:cubicBezTo>
                  <a:cubicBezTo>
                    <a:pt x="596" y="108"/>
                    <a:pt x="597" y="103"/>
                    <a:pt x="597" y="96"/>
                  </a:cubicBezTo>
                  <a:lnTo>
                    <a:pt x="597" y="9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9271" y="38144"/>
              <a:ext cx="6813" cy="705"/>
            </a:xfrm>
            <a:custGeom>
              <a:avLst/>
              <a:gdLst>
                <a:gd name="T0" fmla="*/ 0 w 1259"/>
                <a:gd name="T1" fmla="*/ 70485 h 130"/>
                <a:gd name="T2" fmla="*/ 79013 w 1259"/>
                <a:gd name="T3" fmla="*/ 69401 h 130"/>
                <a:gd name="T4" fmla="*/ 45460 w 1259"/>
                <a:gd name="T5" fmla="*/ 41207 h 130"/>
                <a:gd name="T6" fmla="*/ 45460 w 1259"/>
                <a:gd name="T7" fmla="*/ 41207 h 130"/>
                <a:gd name="T8" fmla="*/ 103367 w 1259"/>
                <a:gd name="T9" fmla="*/ 20061 h 130"/>
                <a:gd name="T10" fmla="*/ 125014 w 1259"/>
                <a:gd name="T11" fmla="*/ 542 h 130"/>
                <a:gd name="T12" fmla="*/ 111485 w 1259"/>
                <a:gd name="T13" fmla="*/ 20061 h 130"/>
                <a:gd name="T14" fmla="*/ 103367 w 1259"/>
                <a:gd name="T15" fmla="*/ 69401 h 130"/>
                <a:gd name="T16" fmla="*/ 148827 w 1259"/>
                <a:gd name="T17" fmla="*/ 20603 h 130"/>
                <a:gd name="T18" fmla="*/ 148827 w 1259"/>
                <a:gd name="T19" fmla="*/ 29278 h 130"/>
                <a:gd name="T20" fmla="*/ 167227 w 1259"/>
                <a:gd name="T21" fmla="*/ 44460 h 130"/>
                <a:gd name="T22" fmla="*/ 211063 w 1259"/>
                <a:gd name="T23" fmla="*/ 59099 h 130"/>
                <a:gd name="T24" fmla="*/ 175886 w 1259"/>
                <a:gd name="T25" fmla="*/ 44460 h 130"/>
                <a:gd name="T26" fmla="*/ 200781 w 1259"/>
                <a:gd name="T27" fmla="*/ 30363 h 130"/>
                <a:gd name="T28" fmla="*/ 263017 w 1259"/>
                <a:gd name="T29" fmla="*/ 52050 h 130"/>
                <a:gd name="T30" fmla="*/ 222428 w 1259"/>
                <a:gd name="T31" fmla="*/ 30905 h 130"/>
                <a:gd name="T32" fmla="*/ 253817 w 1259"/>
                <a:gd name="T33" fmla="*/ 35785 h 130"/>
                <a:gd name="T34" fmla="*/ 232169 w 1259"/>
                <a:gd name="T35" fmla="*/ 59099 h 130"/>
                <a:gd name="T36" fmla="*/ 279253 w 1259"/>
                <a:gd name="T37" fmla="*/ 24399 h 130"/>
                <a:gd name="T38" fmla="*/ 306312 w 1259"/>
                <a:gd name="T39" fmla="*/ 67232 h 130"/>
                <a:gd name="T40" fmla="*/ 284123 w 1259"/>
                <a:gd name="T41" fmla="*/ 58557 h 130"/>
                <a:gd name="T42" fmla="*/ 294406 w 1259"/>
                <a:gd name="T43" fmla="*/ 25483 h 130"/>
                <a:gd name="T44" fmla="*/ 334454 w 1259"/>
                <a:gd name="T45" fmla="*/ 1084 h 130"/>
                <a:gd name="T46" fmla="*/ 363678 w 1259"/>
                <a:gd name="T47" fmla="*/ 18977 h 130"/>
                <a:gd name="T48" fmla="*/ 363678 w 1259"/>
                <a:gd name="T49" fmla="*/ 70485 h 130"/>
                <a:gd name="T50" fmla="*/ 363678 w 1259"/>
                <a:gd name="T51" fmla="*/ 63437 h 130"/>
                <a:gd name="T52" fmla="*/ 353395 w 1259"/>
                <a:gd name="T53" fmla="*/ 30363 h 130"/>
                <a:gd name="T54" fmla="*/ 403185 w 1259"/>
                <a:gd name="T55" fmla="*/ 26567 h 130"/>
                <a:gd name="T56" fmla="*/ 447562 w 1259"/>
                <a:gd name="T57" fmla="*/ 18977 h 130"/>
                <a:gd name="T58" fmla="*/ 454597 w 1259"/>
                <a:gd name="T59" fmla="*/ 37953 h 130"/>
                <a:gd name="T60" fmla="*/ 433491 w 1259"/>
                <a:gd name="T61" fmla="*/ 40664 h 130"/>
                <a:gd name="T62" fmla="*/ 416173 w 1259"/>
                <a:gd name="T63" fmla="*/ 26025 h 130"/>
                <a:gd name="T64" fmla="*/ 395608 w 1259"/>
                <a:gd name="T65" fmla="*/ 69401 h 130"/>
                <a:gd name="T66" fmla="*/ 473539 w 1259"/>
                <a:gd name="T67" fmla="*/ 25483 h 130"/>
                <a:gd name="T68" fmla="*/ 507634 w 1259"/>
                <a:gd name="T69" fmla="*/ 43918 h 130"/>
                <a:gd name="T70" fmla="*/ 472457 w 1259"/>
                <a:gd name="T71" fmla="*/ 44460 h 130"/>
                <a:gd name="T72" fmla="*/ 495187 w 1259"/>
                <a:gd name="T73" fmla="*/ 30363 h 130"/>
                <a:gd name="T74" fmla="*/ 516834 w 1259"/>
                <a:gd name="T75" fmla="*/ 1084 h 130"/>
                <a:gd name="T76" fmla="*/ 516834 w 1259"/>
                <a:gd name="T77" fmla="*/ 20061 h 130"/>
                <a:gd name="T78" fmla="*/ 557423 w 1259"/>
                <a:gd name="T79" fmla="*/ 68858 h 130"/>
                <a:gd name="T80" fmla="*/ 537399 w 1259"/>
                <a:gd name="T81" fmla="*/ 45002 h 130"/>
                <a:gd name="T82" fmla="*/ 563376 w 1259"/>
                <a:gd name="T83" fmla="*/ 28736 h 130"/>
                <a:gd name="T84" fmla="*/ 536317 w 1259"/>
                <a:gd name="T85" fmla="*/ 25483 h 130"/>
                <a:gd name="T86" fmla="*/ 573659 w 1259"/>
                <a:gd name="T87" fmla="*/ 29821 h 130"/>
                <a:gd name="T88" fmla="*/ 568247 w 1259"/>
                <a:gd name="T89" fmla="*/ 69401 h 130"/>
                <a:gd name="T90" fmla="*/ 541729 w 1259"/>
                <a:gd name="T91" fmla="*/ 52050 h 130"/>
                <a:gd name="T92" fmla="*/ 564459 w 1259"/>
                <a:gd name="T93" fmla="*/ 55846 h 130"/>
                <a:gd name="T94" fmla="*/ 593683 w 1259"/>
                <a:gd name="T95" fmla="*/ 20061 h 130"/>
                <a:gd name="T96" fmla="*/ 626154 w 1259"/>
                <a:gd name="T97" fmla="*/ 30905 h 130"/>
                <a:gd name="T98" fmla="*/ 616954 w 1259"/>
                <a:gd name="T99" fmla="*/ 31447 h 130"/>
                <a:gd name="T100" fmla="*/ 594765 w 1259"/>
                <a:gd name="T101" fmla="*/ 69401 h 130"/>
                <a:gd name="T102" fmla="*/ 674861 w 1259"/>
                <a:gd name="T103" fmla="*/ 25483 h 130"/>
                <a:gd name="T104" fmla="*/ 641307 w 1259"/>
                <a:gd name="T105" fmla="*/ 63979 h 130"/>
                <a:gd name="T106" fmla="*/ 668367 w 1259"/>
                <a:gd name="T107" fmla="*/ 58557 h 130"/>
                <a:gd name="T108" fmla="*/ 643472 w 1259"/>
                <a:gd name="T109" fmla="*/ 44460 h 13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59" h="130">
                  <a:moveTo>
                    <a:pt x="0" y="130"/>
                  </a:moveTo>
                  <a:lnTo>
                    <a:pt x="36" y="0"/>
                  </a:lnTo>
                  <a:lnTo>
                    <a:pt x="49" y="0"/>
                  </a:lnTo>
                  <a:lnTo>
                    <a:pt x="12" y="130"/>
                  </a:lnTo>
                  <a:lnTo>
                    <a:pt x="0" y="130"/>
                  </a:lnTo>
                  <a:close/>
                  <a:moveTo>
                    <a:pt x="47" y="128"/>
                  </a:moveTo>
                  <a:lnTo>
                    <a:pt x="96" y="2"/>
                  </a:lnTo>
                  <a:lnTo>
                    <a:pt x="114" y="2"/>
                  </a:lnTo>
                  <a:lnTo>
                    <a:pt x="165" y="128"/>
                  </a:lnTo>
                  <a:lnTo>
                    <a:pt x="146" y="128"/>
                  </a:lnTo>
                  <a:lnTo>
                    <a:pt x="132" y="90"/>
                  </a:lnTo>
                  <a:lnTo>
                    <a:pt x="79" y="90"/>
                  </a:lnTo>
                  <a:lnTo>
                    <a:pt x="65" y="128"/>
                  </a:lnTo>
                  <a:lnTo>
                    <a:pt x="47" y="128"/>
                  </a:lnTo>
                  <a:close/>
                  <a:moveTo>
                    <a:pt x="84" y="76"/>
                  </a:moveTo>
                  <a:lnTo>
                    <a:pt x="126" y="76"/>
                  </a:lnTo>
                  <a:lnTo>
                    <a:pt x="113" y="41"/>
                  </a:lnTo>
                  <a:cubicBezTo>
                    <a:pt x="109" y="31"/>
                    <a:pt x="106" y="22"/>
                    <a:pt x="104" y="15"/>
                  </a:cubicBezTo>
                  <a:cubicBezTo>
                    <a:pt x="103" y="23"/>
                    <a:pt x="100" y="31"/>
                    <a:pt x="98" y="39"/>
                  </a:cubicBezTo>
                  <a:lnTo>
                    <a:pt x="84" y="76"/>
                  </a:lnTo>
                  <a:close/>
                  <a:moveTo>
                    <a:pt x="191" y="128"/>
                  </a:moveTo>
                  <a:lnTo>
                    <a:pt x="191" y="49"/>
                  </a:lnTo>
                  <a:lnTo>
                    <a:pt x="177" y="49"/>
                  </a:lnTo>
                  <a:lnTo>
                    <a:pt x="177" y="37"/>
                  </a:lnTo>
                  <a:lnTo>
                    <a:pt x="191" y="37"/>
                  </a:lnTo>
                  <a:lnTo>
                    <a:pt x="191" y="27"/>
                  </a:lnTo>
                  <a:cubicBezTo>
                    <a:pt x="191" y="21"/>
                    <a:pt x="191" y="16"/>
                    <a:pt x="193" y="13"/>
                  </a:cubicBezTo>
                  <a:cubicBezTo>
                    <a:pt x="194" y="9"/>
                    <a:pt x="197" y="6"/>
                    <a:pt x="200" y="3"/>
                  </a:cubicBezTo>
                  <a:cubicBezTo>
                    <a:pt x="204" y="1"/>
                    <a:pt x="209" y="0"/>
                    <a:pt x="216" y="0"/>
                  </a:cubicBezTo>
                  <a:cubicBezTo>
                    <a:pt x="220" y="0"/>
                    <a:pt x="225" y="0"/>
                    <a:pt x="231" y="1"/>
                  </a:cubicBezTo>
                  <a:lnTo>
                    <a:pt x="228" y="15"/>
                  </a:lnTo>
                  <a:cubicBezTo>
                    <a:pt x="225" y="14"/>
                    <a:pt x="222" y="14"/>
                    <a:pt x="219" y="14"/>
                  </a:cubicBezTo>
                  <a:cubicBezTo>
                    <a:pt x="214" y="14"/>
                    <a:pt x="211" y="15"/>
                    <a:pt x="209" y="17"/>
                  </a:cubicBezTo>
                  <a:cubicBezTo>
                    <a:pt x="207" y="19"/>
                    <a:pt x="206" y="23"/>
                    <a:pt x="206" y="28"/>
                  </a:cubicBezTo>
                  <a:lnTo>
                    <a:pt x="206" y="37"/>
                  </a:lnTo>
                  <a:lnTo>
                    <a:pt x="224" y="37"/>
                  </a:lnTo>
                  <a:lnTo>
                    <a:pt x="224" y="49"/>
                  </a:lnTo>
                  <a:lnTo>
                    <a:pt x="206" y="49"/>
                  </a:lnTo>
                  <a:lnTo>
                    <a:pt x="206" y="128"/>
                  </a:lnTo>
                  <a:lnTo>
                    <a:pt x="191" y="128"/>
                  </a:lnTo>
                  <a:close/>
                  <a:moveTo>
                    <a:pt x="251" y="128"/>
                  </a:moveTo>
                  <a:lnTo>
                    <a:pt x="251" y="37"/>
                  </a:lnTo>
                  <a:lnTo>
                    <a:pt x="265" y="37"/>
                  </a:lnTo>
                  <a:lnTo>
                    <a:pt x="265" y="50"/>
                  </a:lnTo>
                  <a:cubicBezTo>
                    <a:pt x="269" y="44"/>
                    <a:pt x="272" y="40"/>
                    <a:pt x="275" y="38"/>
                  </a:cubicBezTo>
                  <a:cubicBezTo>
                    <a:pt x="278" y="36"/>
                    <a:pt x="281" y="35"/>
                    <a:pt x="285" y="35"/>
                  </a:cubicBezTo>
                  <a:cubicBezTo>
                    <a:pt x="290" y="35"/>
                    <a:pt x="295" y="36"/>
                    <a:pt x="301" y="40"/>
                  </a:cubicBezTo>
                  <a:lnTo>
                    <a:pt x="295" y="54"/>
                  </a:lnTo>
                  <a:cubicBezTo>
                    <a:pt x="292" y="52"/>
                    <a:pt x="288" y="51"/>
                    <a:pt x="284" y="51"/>
                  </a:cubicBezTo>
                  <a:cubicBezTo>
                    <a:pt x="281" y="51"/>
                    <a:pt x="278" y="52"/>
                    <a:pt x="275" y="54"/>
                  </a:cubicBezTo>
                  <a:cubicBezTo>
                    <a:pt x="272" y="56"/>
                    <a:pt x="270" y="58"/>
                    <a:pt x="269" y="62"/>
                  </a:cubicBezTo>
                  <a:cubicBezTo>
                    <a:pt x="267" y="68"/>
                    <a:pt x="267" y="74"/>
                    <a:pt x="267" y="80"/>
                  </a:cubicBezTo>
                  <a:lnTo>
                    <a:pt x="267" y="128"/>
                  </a:lnTo>
                  <a:lnTo>
                    <a:pt x="251" y="128"/>
                  </a:lnTo>
                  <a:close/>
                  <a:moveTo>
                    <a:pt x="309" y="82"/>
                  </a:moveTo>
                  <a:cubicBezTo>
                    <a:pt x="309" y="65"/>
                    <a:pt x="314" y="53"/>
                    <a:pt x="324" y="45"/>
                  </a:cubicBezTo>
                  <a:cubicBezTo>
                    <a:pt x="331" y="38"/>
                    <a:pt x="341" y="35"/>
                    <a:pt x="352" y="35"/>
                  </a:cubicBezTo>
                  <a:cubicBezTo>
                    <a:pt x="365" y="35"/>
                    <a:pt x="375" y="39"/>
                    <a:pt x="383" y="47"/>
                  </a:cubicBezTo>
                  <a:cubicBezTo>
                    <a:pt x="391" y="55"/>
                    <a:pt x="395" y="66"/>
                    <a:pt x="395" y="81"/>
                  </a:cubicBezTo>
                  <a:cubicBezTo>
                    <a:pt x="395" y="93"/>
                    <a:pt x="393" y="102"/>
                    <a:pt x="390" y="109"/>
                  </a:cubicBezTo>
                  <a:cubicBezTo>
                    <a:pt x="386" y="115"/>
                    <a:pt x="381" y="121"/>
                    <a:pt x="374" y="124"/>
                  </a:cubicBezTo>
                  <a:cubicBezTo>
                    <a:pt x="367" y="128"/>
                    <a:pt x="360" y="130"/>
                    <a:pt x="352" y="130"/>
                  </a:cubicBezTo>
                  <a:cubicBezTo>
                    <a:pt x="340" y="130"/>
                    <a:pt x="329" y="126"/>
                    <a:pt x="321" y="118"/>
                  </a:cubicBezTo>
                  <a:cubicBezTo>
                    <a:pt x="313" y="109"/>
                    <a:pt x="309" y="98"/>
                    <a:pt x="309" y="82"/>
                  </a:cubicBezTo>
                  <a:close/>
                  <a:moveTo>
                    <a:pt x="325" y="82"/>
                  </a:moveTo>
                  <a:cubicBezTo>
                    <a:pt x="325" y="94"/>
                    <a:pt x="328" y="103"/>
                    <a:pt x="333" y="108"/>
                  </a:cubicBezTo>
                  <a:cubicBezTo>
                    <a:pt x="338" y="114"/>
                    <a:pt x="345" y="117"/>
                    <a:pt x="352" y="117"/>
                  </a:cubicBezTo>
                  <a:cubicBezTo>
                    <a:pt x="360" y="117"/>
                    <a:pt x="366" y="114"/>
                    <a:pt x="371" y="108"/>
                  </a:cubicBezTo>
                  <a:cubicBezTo>
                    <a:pt x="377" y="102"/>
                    <a:pt x="379" y="94"/>
                    <a:pt x="379" y="82"/>
                  </a:cubicBezTo>
                  <a:cubicBezTo>
                    <a:pt x="379" y="70"/>
                    <a:pt x="377" y="62"/>
                    <a:pt x="371" y="56"/>
                  </a:cubicBezTo>
                  <a:cubicBezTo>
                    <a:pt x="366" y="50"/>
                    <a:pt x="360" y="47"/>
                    <a:pt x="352" y="47"/>
                  </a:cubicBezTo>
                  <a:cubicBezTo>
                    <a:pt x="345" y="47"/>
                    <a:pt x="338" y="50"/>
                    <a:pt x="333" y="56"/>
                  </a:cubicBezTo>
                  <a:cubicBezTo>
                    <a:pt x="328" y="62"/>
                    <a:pt x="325" y="70"/>
                    <a:pt x="325" y="82"/>
                  </a:cubicBezTo>
                  <a:close/>
                  <a:moveTo>
                    <a:pt x="471" y="94"/>
                  </a:moveTo>
                  <a:lnTo>
                    <a:pt x="486" y="96"/>
                  </a:lnTo>
                  <a:cubicBezTo>
                    <a:pt x="484" y="107"/>
                    <a:pt x="480" y="115"/>
                    <a:pt x="473" y="121"/>
                  </a:cubicBezTo>
                  <a:cubicBezTo>
                    <a:pt x="466" y="127"/>
                    <a:pt x="458" y="130"/>
                    <a:pt x="448" y="130"/>
                  </a:cubicBezTo>
                  <a:cubicBezTo>
                    <a:pt x="436" y="130"/>
                    <a:pt x="426" y="126"/>
                    <a:pt x="418" y="118"/>
                  </a:cubicBezTo>
                  <a:cubicBezTo>
                    <a:pt x="410" y="109"/>
                    <a:pt x="407" y="98"/>
                    <a:pt x="407" y="83"/>
                  </a:cubicBezTo>
                  <a:cubicBezTo>
                    <a:pt x="407" y="73"/>
                    <a:pt x="408" y="64"/>
                    <a:pt x="411" y="57"/>
                  </a:cubicBezTo>
                  <a:cubicBezTo>
                    <a:pt x="415" y="49"/>
                    <a:pt x="420" y="44"/>
                    <a:pt x="426" y="40"/>
                  </a:cubicBezTo>
                  <a:cubicBezTo>
                    <a:pt x="433" y="36"/>
                    <a:pt x="440" y="35"/>
                    <a:pt x="448" y="35"/>
                  </a:cubicBezTo>
                  <a:cubicBezTo>
                    <a:pt x="458" y="35"/>
                    <a:pt x="466" y="37"/>
                    <a:pt x="472" y="42"/>
                  </a:cubicBezTo>
                  <a:cubicBezTo>
                    <a:pt x="479" y="47"/>
                    <a:pt x="483" y="54"/>
                    <a:pt x="485" y="63"/>
                  </a:cubicBezTo>
                  <a:lnTo>
                    <a:pt x="469" y="66"/>
                  </a:lnTo>
                  <a:cubicBezTo>
                    <a:pt x="468" y="60"/>
                    <a:pt x="466" y="55"/>
                    <a:pt x="462" y="52"/>
                  </a:cubicBezTo>
                  <a:cubicBezTo>
                    <a:pt x="458" y="49"/>
                    <a:pt x="454" y="47"/>
                    <a:pt x="449" y="47"/>
                  </a:cubicBezTo>
                  <a:cubicBezTo>
                    <a:pt x="441" y="47"/>
                    <a:pt x="435" y="50"/>
                    <a:pt x="430" y="56"/>
                  </a:cubicBezTo>
                  <a:cubicBezTo>
                    <a:pt x="425" y="61"/>
                    <a:pt x="422" y="70"/>
                    <a:pt x="422" y="82"/>
                  </a:cubicBezTo>
                  <a:cubicBezTo>
                    <a:pt x="422" y="94"/>
                    <a:pt x="425" y="103"/>
                    <a:pt x="429" y="109"/>
                  </a:cubicBezTo>
                  <a:cubicBezTo>
                    <a:pt x="434" y="114"/>
                    <a:pt x="440" y="117"/>
                    <a:pt x="448" y="117"/>
                  </a:cubicBezTo>
                  <a:cubicBezTo>
                    <a:pt x="454" y="117"/>
                    <a:pt x="459" y="115"/>
                    <a:pt x="463" y="112"/>
                  </a:cubicBezTo>
                  <a:cubicBezTo>
                    <a:pt x="467" y="108"/>
                    <a:pt x="470" y="102"/>
                    <a:pt x="471" y="94"/>
                  </a:cubicBezTo>
                  <a:close/>
                  <a:moveTo>
                    <a:pt x="501" y="82"/>
                  </a:moveTo>
                  <a:cubicBezTo>
                    <a:pt x="501" y="65"/>
                    <a:pt x="506" y="53"/>
                    <a:pt x="516" y="45"/>
                  </a:cubicBezTo>
                  <a:cubicBezTo>
                    <a:pt x="523" y="38"/>
                    <a:pt x="533" y="35"/>
                    <a:pt x="544" y="35"/>
                  </a:cubicBezTo>
                  <a:cubicBezTo>
                    <a:pt x="557" y="35"/>
                    <a:pt x="567" y="39"/>
                    <a:pt x="575" y="47"/>
                  </a:cubicBezTo>
                  <a:cubicBezTo>
                    <a:pt x="583" y="55"/>
                    <a:pt x="587" y="66"/>
                    <a:pt x="587" y="81"/>
                  </a:cubicBezTo>
                  <a:cubicBezTo>
                    <a:pt x="587" y="93"/>
                    <a:pt x="585" y="102"/>
                    <a:pt x="582" y="109"/>
                  </a:cubicBezTo>
                  <a:cubicBezTo>
                    <a:pt x="578" y="115"/>
                    <a:pt x="573" y="121"/>
                    <a:pt x="566" y="124"/>
                  </a:cubicBezTo>
                  <a:cubicBezTo>
                    <a:pt x="559" y="128"/>
                    <a:pt x="552" y="130"/>
                    <a:pt x="544" y="130"/>
                  </a:cubicBezTo>
                  <a:cubicBezTo>
                    <a:pt x="532" y="130"/>
                    <a:pt x="521" y="126"/>
                    <a:pt x="513" y="118"/>
                  </a:cubicBezTo>
                  <a:cubicBezTo>
                    <a:pt x="505" y="109"/>
                    <a:pt x="501" y="98"/>
                    <a:pt x="501" y="82"/>
                  </a:cubicBezTo>
                  <a:close/>
                  <a:moveTo>
                    <a:pt x="517" y="82"/>
                  </a:moveTo>
                  <a:cubicBezTo>
                    <a:pt x="517" y="94"/>
                    <a:pt x="520" y="103"/>
                    <a:pt x="525" y="108"/>
                  </a:cubicBezTo>
                  <a:cubicBezTo>
                    <a:pt x="530" y="114"/>
                    <a:pt x="537" y="117"/>
                    <a:pt x="544" y="117"/>
                  </a:cubicBezTo>
                  <a:cubicBezTo>
                    <a:pt x="552" y="117"/>
                    <a:pt x="558" y="114"/>
                    <a:pt x="563" y="108"/>
                  </a:cubicBezTo>
                  <a:cubicBezTo>
                    <a:pt x="569" y="102"/>
                    <a:pt x="571" y="94"/>
                    <a:pt x="571" y="82"/>
                  </a:cubicBezTo>
                  <a:cubicBezTo>
                    <a:pt x="571" y="70"/>
                    <a:pt x="569" y="62"/>
                    <a:pt x="563" y="56"/>
                  </a:cubicBezTo>
                  <a:cubicBezTo>
                    <a:pt x="558" y="50"/>
                    <a:pt x="552" y="47"/>
                    <a:pt x="544" y="47"/>
                  </a:cubicBezTo>
                  <a:cubicBezTo>
                    <a:pt x="537" y="47"/>
                    <a:pt x="530" y="50"/>
                    <a:pt x="525" y="56"/>
                  </a:cubicBezTo>
                  <a:cubicBezTo>
                    <a:pt x="520" y="62"/>
                    <a:pt x="517" y="70"/>
                    <a:pt x="517" y="82"/>
                  </a:cubicBezTo>
                  <a:close/>
                  <a:moveTo>
                    <a:pt x="603" y="128"/>
                  </a:moveTo>
                  <a:lnTo>
                    <a:pt x="603" y="2"/>
                  </a:lnTo>
                  <a:lnTo>
                    <a:pt x="618" y="2"/>
                  </a:lnTo>
                  <a:lnTo>
                    <a:pt x="618" y="128"/>
                  </a:lnTo>
                  <a:lnTo>
                    <a:pt x="603" y="128"/>
                  </a:lnTo>
                  <a:close/>
                  <a:moveTo>
                    <a:pt x="629" y="82"/>
                  </a:moveTo>
                  <a:cubicBezTo>
                    <a:pt x="629" y="65"/>
                    <a:pt x="634" y="53"/>
                    <a:pt x="644" y="45"/>
                  </a:cubicBezTo>
                  <a:cubicBezTo>
                    <a:pt x="651" y="38"/>
                    <a:pt x="661" y="35"/>
                    <a:pt x="672" y="35"/>
                  </a:cubicBezTo>
                  <a:cubicBezTo>
                    <a:pt x="685" y="35"/>
                    <a:pt x="695" y="39"/>
                    <a:pt x="703" y="47"/>
                  </a:cubicBezTo>
                  <a:cubicBezTo>
                    <a:pt x="711" y="55"/>
                    <a:pt x="715" y="66"/>
                    <a:pt x="715" y="81"/>
                  </a:cubicBezTo>
                  <a:cubicBezTo>
                    <a:pt x="715" y="93"/>
                    <a:pt x="713" y="102"/>
                    <a:pt x="710" y="109"/>
                  </a:cubicBezTo>
                  <a:cubicBezTo>
                    <a:pt x="706" y="115"/>
                    <a:pt x="701" y="121"/>
                    <a:pt x="694" y="124"/>
                  </a:cubicBezTo>
                  <a:cubicBezTo>
                    <a:pt x="687" y="128"/>
                    <a:pt x="680" y="130"/>
                    <a:pt x="672" y="130"/>
                  </a:cubicBezTo>
                  <a:cubicBezTo>
                    <a:pt x="660" y="130"/>
                    <a:pt x="649" y="126"/>
                    <a:pt x="641" y="118"/>
                  </a:cubicBezTo>
                  <a:cubicBezTo>
                    <a:pt x="633" y="109"/>
                    <a:pt x="629" y="98"/>
                    <a:pt x="629" y="82"/>
                  </a:cubicBezTo>
                  <a:close/>
                  <a:moveTo>
                    <a:pt x="645" y="82"/>
                  </a:moveTo>
                  <a:cubicBezTo>
                    <a:pt x="645" y="94"/>
                    <a:pt x="648" y="103"/>
                    <a:pt x="653" y="108"/>
                  </a:cubicBezTo>
                  <a:cubicBezTo>
                    <a:pt x="658" y="114"/>
                    <a:pt x="665" y="117"/>
                    <a:pt x="672" y="117"/>
                  </a:cubicBezTo>
                  <a:cubicBezTo>
                    <a:pt x="680" y="117"/>
                    <a:pt x="686" y="114"/>
                    <a:pt x="691" y="108"/>
                  </a:cubicBezTo>
                  <a:cubicBezTo>
                    <a:pt x="697" y="102"/>
                    <a:pt x="699" y="94"/>
                    <a:pt x="699" y="82"/>
                  </a:cubicBezTo>
                  <a:cubicBezTo>
                    <a:pt x="699" y="70"/>
                    <a:pt x="697" y="62"/>
                    <a:pt x="691" y="56"/>
                  </a:cubicBezTo>
                  <a:cubicBezTo>
                    <a:pt x="686" y="50"/>
                    <a:pt x="680" y="47"/>
                    <a:pt x="672" y="47"/>
                  </a:cubicBezTo>
                  <a:cubicBezTo>
                    <a:pt x="665" y="47"/>
                    <a:pt x="658" y="50"/>
                    <a:pt x="653" y="56"/>
                  </a:cubicBezTo>
                  <a:cubicBezTo>
                    <a:pt x="648" y="62"/>
                    <a:pt x="645" y="70"/>
                    <a:pt x="645" y="82"/>
                  </a:cubicBezTo>
                  <a:close/>
                  <a:moveTo>
                    <a:pt x="731" y="128"/>
                  </a:moveTo>
                  <a:lnTo>
                    <a:pt x="731" y="37"/>
                  </a:lnTo>
                  <a:lnTo>
                    <a:pt x="745" y="37"/>
                  </a:lnTo>
                  <a:lnTo>
                    <a:pt x="745" y="49"/>
                  </a:lnTo>
                  <a:cubicBezTo>
                    <a:pt x="748" y="45"/>
                    <a:pt x="752" y="41"/>
                    <a:pt x="756" y="39"/>
                  </a:cubicBezTo>
                  <a:cubicBezTo>
                    <a:pt x="761" y="36"/>
                    <a:pt x="767" y="35"/>
                    <a:pt x="773" y="35"/>
                  </a:cubicBezTo>
                  <a:cubicBezTo>
                    <a:pt x="779" y="35"/>
                    <a:pt x="785" y="36"/>
                    <a:pt x="789" y="39"/>
                  </a:cubicBezTo>
                  <a:cubicBezTo>
                    <a:pt x="794" y="41"/>
                    <a:pt x="797" y="45"/>
                    <a:pt x="799" y="51"/>
                  </a:cubicBezTo>
                  <a:cubicBezTo>
                    <a:pt x="806" y="40"/>
                    <a:pt x="815" y="35"/>
                    <a:pt x="827" y="35"/>
                  </a:cubicBezTo>
                  <a:cubicBezTo>
                    <a:pt x="836" y="35"/>
                    <a:pt x="843" y="37"/>
                    <a:pt x="848" y="42"/>
                  </a:cubicBezTo>
                  <a:cubicBezTo>
                    <a:pt x="852" y="47"/>
                    <a:pt x="855" y="55"/>
                    <a:pt x="855" y="65"/>
                  </a:cubicBezTo>
                  <a:lnTo>
                    <a:pt x="855" y="128"/>
                  </a:lnTo>
                  <a:lnTo>
                    <a:pt x="840" y="128"/>
                  </a:lnTo>
                  <a:lnTo>
                    <a:pt x="840" y="70"/>
                  </a:lnTo>
                  <a:cubicBezTo>
                    <a:pt x="840" y="64"/>
                    <a:pt x="839" y="60"/>
                    <a:pt x="838" y="57"/>
                  </a:cubicBezTo>
                  <a:cubicBezTo>
                    <a:pt x="837" y="54"/>
                    <a:pt x="835" y="52"/>
                    <a:pt x="833" y="50"/>
                  </a:cubicBezTo>
                  <a:cubicBezTo>
                    <a:pt x="830" y="49"/>
                    <a:pt x="827" y="48"/>
                    <a:pt x="823" y="48"/>
                  </a:cubicBezTo>
                  <a:cubicBezTo>
                    <a:pt x="817" y="48"/>
                    <a:pt x="811" y="50"/>
                    <a:pt x="807" y="54"/>
                  </a:cubicBezTo>
                  <a:cubicBezTo>
                    <a:pt x="803" y="59"/>
                    <a:pt x="801" y="65"/>
                    <a:pt x="801" y="75"/>
                  </a:cubicBezTo>
                  <a:lnTo>
                    <a:pt x="801" y="128"/>
                  </a:lnTo>
                  <a:lnTo>
                    <a:pt x="785" y="128"/>
                  </a:lnTo>
                  <a:lnTo>
                    <a:pt x="785" y="69"/>
                  </a:lnTo>
                  <a:cubicBezTo>
                    <a:pt x="785" y="62"/>
                    <a:pt x="784" y="57"/>
                    <a:pt x="782" y="53"/>
                  </a:cubicBezTo>
                  <a:cubicBezTo>
                    <a:pt x="779" y="50"/>
                    <a:pt x="775" y="48"/>
                    <a:pt x="769" y="48"/>
                  </a:cubicBezTo>
                  <a:cubicBezTo>
                    <a:pt x="765" y="48"/>
                    <a:pt x="761" y="49"/>
                    <a:pt x="757" y="51"/>
                  </a:cubicBezTo>
                  <a:cubicBezTo>
                    <a:pt x="753" y="54"/>
                    <a:pt x="751" y="57"/>
                    <a:pt x="749" y="61"/>
                  </a:cubicBezTo>
                  <a:cubicBezTo>
                    <a:pt x="747" y="66"/>
                    <a:pt x="747" y="72"/>
                    <a:pt x="747" y="81"/>
                  </a:cubicBezTo>
                  <a:lnTo>
                    <a:pt x="747" y="128"/>
                  </a:lnTo>
                  <a:lnTo>
                    <a:pt x="731" y="128"/>
                  </a:lnTo>
                  <a:close/>
                  <a:moveTo>
                    <a:pt x="873" y="128"/>
                  </a:moveTo>
                  <a:lnTo>
                    <a:pt x="859" y="128"/>
                  </a:lnTo>
                  <a:lnTo>
                    <a:pt x="859" y="2"/>
                  </a:lnTo>
                  <a:lnTo>
                    <a:pt x="875" y="2"/>
                  </a:lnTo>
                  <a:lnTo>
                    <a:pt x="875" y="47"/>
                  </a:lnTo>
                  <a:cubicBezTo>
                    <a:pt x="881" y="39"/>
                    <a:pt x="889" y="35"/>
                    <a:pt x="900" y="35"/>
                  </a:cubicBezTo>
                  <a:cubicBezTo>
                    <a:pt x="905" y="35"/>
                    <a:pt x="911" y="36"/>
                    <a:pt x="916" y="38"/>
                  </a:cubicBezTo>
                  <a:cubicBezTo>
                    <a:pt x="921" y="40"/>
                    <a:pt x="925" y="43"/>
                    <a:pt x="928" y="47"/>
                  </a:cubicBezTo>
                  <a:cubicBezTo>
                    <a:pt x="931" y="52"/>
                    <a:pt x="934" y="56"/>
                    <a:pt x="936" y="62"/>
                  </a:cubicBezTo>
                  <a:cubicBezTo>
                    <a:pt x="937" y="68"/>
                    <a:pt x="938" y="74"/>
                    <a:pt x="938" y="81"/>
                  </a:cubicBezTo>
                  <a:cubicBezTo>
                    <a:pt x="938" y="96"/>
                    <a:pt x="934" y="109"/>
                    <a:pt x="927" y="117"/>
                  </a:cubicBezTo>
                  <a:cubicBezTo>
                    <a:pt x="919" y="126"/>
                    <a:pt x="910" y="130"/>
                    <a:pt x="899" y="130"/>
                  </a:cubicBezTo>
                  <a:cubicBezTo>
                    <a:pt x="888" y="130"/>
                    <a:pt x="880" y="125"/>
                    <a:pt x="873" y="116"/>
                  </a:cubicBezTo>
                  <a:lnTo>
                    <a:pt x="873" y="128"/>
                  </a:lnTo>
                  <a:close/>
                  <a:moveTo>
                    <a:pt x="873" y="82"/>
                  </a:moveTo>
                  <a:cubicBezTo>
                    <a:pt x="873" y="92"/>
                    <a:pt x="875" y="100"/>
                    <a:pt x="878" y="105"/>
                  </a:cubicBezTo>
                  <a:cubicBezTo>
                    <a:pt x="883" y="113"/>
                    <a:pt x="889" y="117"/>
                    <a:pt x="898" y="117"/>
                  </a:cubicBezTo>
                  <a:cubicBezTo>
                    <a:pt x="904" y="117"/>
                    <a:pt x="910" y="114"/>
                    <a:pt x="915" y="108"/>
                  </a:cubicBezTo>
                  <a:cubicBezTo>
                    <a:pt x="920" y="102"/>
                    <a:pt x="922" y="94"/>
                    <a:pt x="922" y="82"/>
                  </a:cubicBezTo>
                  <a:cubicBezTo>
                    <a:pt x="922" y="70"/>
                    <a:pt x="920" y="61"/>
                    <a:pt x="915" y="56"/>
                  </a:cubicBezTo>
                  <a:cubicBezTo>
                    <a:pt x="911" y="50"/>
                    <a:pt x="905" y="47"/>
                    <a:pt x="898" y="47"/>
                  </a:cubicBezTo>
                  <a:cubicBezTo>
                    <a:pt x="891" y="47"/>
                    <a:pt x="886" y="50"/>
                    <a:pt x="881" y="56"/>
                  </a:cubicBezTo>
                  <a:cubicBezTo>
                    <a:pt x="876" y="62"/>
                    <a:pt x="873" y="70"/>
                    <a:pt x="873" y="82"/>
                  </a:cubicBezTo>
                  <a:close/>
                  <a:moveTo>
                    <a:pt x="955" y="20"/>
                  </a:moveTo>
                  <a:lnTo>
                    <a:pt x="955" y="2"/>
                  </a:lnTo>
                  <a:lnTo>
                    <a:pt x="971" y="2"/>
                  </a:lnTo>
                  <a:lnTo>
                    <a:pt x="971" y="20"/>
                  </a:lnTo>
                  <a:lnTo>
                    <a:pt x="955" y="20"/>
                  </a:lnTo>
                  <a:close/>
                  <a:moveTo>
                    <a:pt x="955" y="128"/>
                  </a:moveTo>
                  <a:lnTo>
                    <a:pt x="955" y="37"/>
                  </a:lnTo>
                  <a:lnTo>
                    <a:pt x="971" y="37"/>
                  </a:lnTo>
                  <a:lnTo>
                    <a:pt x="971" y="128"/>
                  </a:lnTo>
                  <a:lnTo>
                    <a:pt x="955" y="128"/>
                  </a:lnTo>
                  <a:close/>
                  <a:moveTo>
                    <a:pt x="1047" y="117"/>
                  </a:moveTo>
                  <a:cubicBezTo>
                    <a:pt x="1041" y="121"/>
                    <a:pt x="1035" y="125"/>
                    <a:pt x="1030" y="127"/>
                  </a:cubicBezTo>
                  <a:cubicBezTo>
                    <a:pt x="1025" y="129"/>
                    <a:pt x="1019" y="130"/>
                    <a:pt x="1013" y="130"/>
                  </a:cubicBezTo>
                  <a:cubicBezTo>
                    <a:pt x="1003" y="130"/>
                    <a:pt x="995" y="127"/>
                    <a:pt x="990" y="122"/>
                  </a:cubicBezTo>
                  <a:cubicBezTo>
                    <a:pt x="985" y="118"/>
                    <a:pt x="982" y="111"/>
                    <a:pt x="982" y="104"/>
                  </a:cubicBezTo>
                  <a:cubicBezTo>
                    <a:pt x="982" y="99"/>
                    <a:pt x="983" y="95"/>
                    <a:pt x="985" y="92"/>
                  </a:cubicBezTo>
                  <a:cubicBezTo>
                    <a:pt x="987" y="88"/>
                    <a:pt x="990" y="85"/>
                    <a:pt x="993" y="83"/>
                  </a:cubicBezTo>
                  <a:cubicBezTo>
                    <a:pt x="996" y="80"/>
                    <a:pt x="1000" y="79"/>
                    <a:pt x="1004" y="78"/>
                  </a:cubicBezTo>
                  <a:cubicBezTo>
                    <a:pt x="1007" y="77"/>
                    <a:pt x="1012" y="76"/>
                    <a:pt x="1018" y="75"/>
                  </a:cubicBezTo>
                  <a:cubicBezTo>
                    <a:pt x="1030" y="74"/>
                    <a:pt x="1040" y="72"/>
                    <a:pt x="1045" y="70"/>
                  </a:cubicBezTo>
                  <a:cubicBezTo>
                    <a:pt x="1046" y="68"/>
                    <a:pt x="1046" y="66"/>
                    <a:pt x="1046" y="66"/>
                  </a:cubicBezTo>
                  <a:cubicBezTo>
                    <a:pt x="1046" y="59"/>
                    <a:pt x="1044" y="55"/>
                    <a:pt x="1041" y="53"/>
                  </a:cubicBezTo>
                  <a:cubicBezTo>
                    <a:pt x="1037" y="49"/>
                    <a:pt x="1031" y="47"/>
                    <a:pt x="1024" y="47"/>
                  </a:cubicBezTo>
                  <a:cubicBezTo>
                    <a:pt x="1016" y="47"/>
                    <a:pt x="1011" y="49"/>
                    <a:pt x="1007" y="51"/>
                  </a:cubicBezTo>
                  <a:cubicBezTo>
                    <a:pt x="1004" y="54"/>
                    <a:pt x="1002" y="58"/>
                    <a:pt x="1000" y="65"/>
                  </a:cubicBezTo>
                  <a:lnTo>
                    <a:pt x="985" y="63"/>
                  </a:lnTo>
                  <a:cubicBezTo>
                    <a:pt x="986" y="56"/>
                    <a:pt x="988" y="51"/>
                    <a:pt x="991" y="47"/>
                  </a:cubicBezTo>
                  <a:cubicBezTo>
                    <a:pt x="995" y="43"/>
                    <a:pt x="999" y="40"/>
                    <a:pt x="1005" y="38"/>
                  </a:cubicBezTo>
                  <a:cubicBezTo>
                    <a:pt x="1011" y="36"/>
                    <a:pt x="1018" y="35"/>
                    <a:pt x="1026" y="35"/>
                  </a:cubicBezTo>
                  <a:cubicBezTo>
                    <a:pt x="1034" y="35"/>
                    <a:pt x="1040" y="35"/>
                    <a:pt x="1045" y="37"/>
                  </a:cubicBezTo>
                  <a:cubicBezTo>
                    <a:pt x="1050" y="39"/>
                    <a:pt x="1053" y="41"/>
                    <a:pt x="1055" y="44"/>
                  </a:cubicBezTo>
                  <a:cubicBezTo>
                    <a:pt x="1058" y="47"/>
                    <a:pt x="1059" y="50"/>
                    <a:pt x="1060" y="55"/>
                  </a:cubicBezTo>
                  <a:cubicBezTo>
                    <a:pt x="1061" y="57"/>
                    <a:pt x="1061" y="62"/>
                    <a:pt x="1061" y="69"/>
                  </a:cubicBezTo>
                  <a:lnTo>
                    <a:pt x="1061" y="90"/>
                  </a:lnTo>
                  <a:cubicBezTo>
                    <a:pt x="1061" y="104"/>
                    <a:pt x="1061" y="113"/>
                    <a:pt x="1062" y="117"/>
                  </a:cubicBezTo>
                  <a:cubicBezTo>
                    <a:pt x="1063" y="121"/>
                    <a:pt x="1064" y="124"/>
                    <a:pt x="1066" y="128"/>
                  </a:cubicBezTo>
                  <a:lnTo>
                    <a:pt x="1050" y="128"/>
                  </a:lnTo>
                  <a:cubicBezTo>
                    <a:pt x="1048" y="125"/>
                    <a:pt x="1047" y="121"/>
                    <a:pt x="1047" y="117"/>
                  </a:cubicBezTo>
                  <a:close/>
                  <a:moveTo>
                    <a:pt x="1045" y="82"/>
                  </a:moveTo>
                  <a:cubicBezTo>
                    <a:pt x="1040" y="84"/>
                    <a:pt x="1031" y="86"/>
                    <a:pt x="1020" y="88"/>
                  </a:cubicBezTo>
                  <a:cubicBezTo>
                    <a:pt x="1014" y="89"/>
                    <a:pt x="1009" y="90"/>
                    <a:pt x="1007" y="91"/>
                  </a:cubicBezTo>
                  <a:cubicBezTo>
                    <a:pt x="1004" y="92"/>
                    <a:pt x="1002" y="94"/>
                    <a:pt x="1001" y="96"/>
                  </a:cubicBezTo>
                  <a:cubicBezTo>
                    <a:pt x="999" y="98"/>
                    <a:pt x="998" y="101"/>
                    <a:pt x="998" y="103"/>
                  </a:cubicBezTo>
                  <a:cubicBezTo>
                    <a:pt x="998" y="107"/>
                    <a:pt x="1000" y="111"/>
                    <a:pt x="1003" y="114"/>
                  </a:cubicBezTo>
                  <a:cubicBezTo>
                    <a:pt x="1006" y="116"/>
                    <a:pt x="1011" y="118"/>
                    <a:pt x="1017" y="118"/>
                  </a:cubicBezTo>
                  <a:cubicBezTo>
                    <a:pt x="1023" y="118"/>
                    <a:pt x="1028" y="116"/>
                    <a:pt x="1033" y="114"/>
                  </a:cubicBezTo>
                  <a:cubicBezTo>
                    <a:pt x="1037" y="111"/>
                    <a:pt x="1041" y="108"/>
                    <a:pt x="1043" y="103"/>
                  </a:cubicBezTo>
                  <a:cubicBezTo>
                    <a:pt x="1045" y="100"/>
                    <a:pt x="1045" y="94"/>
                    <a:pt x="1045" y="88"/>
                  </a:cubicBezTo>
                  <a:lnTo>
                    <a:pt x="1045" y="82"/>
                  </a:lnTo>
                  <a:close/>
                  <a:moveTo>
                    <a:pt x="1083" y="128"/>
                  </a:moveTo>
                  <a:lnTo>
                    <a:pt x="1083" y="37"/>
                  </a:lnTo>
                  <a:lnTo>
                    <a:pt x="1097" y="37"/>
                  </a:lnTo>
                  <a:lnTo>
                    <a:pt x="1097" y="50"/>
                  </a:lnTo>
                  <a:cubicBezTo>
                    <a:pt x="1104" y="40"/>
                    <a:pt x="1113" y="35"/>
                    <a:pt x="1126" y="35"/>
                  </a:cubicBezTo>
                  <a:cubicBezTo>
                    <a:pt x="1132" y="35"/>
                    <a:pt x="1137" y="36"/>
                    <a:pt x="1141" y="37"/>
                  </a:cubicBezTo>
                  <a:cubicBezTo>
                    <a:pt x="1146" y="39"/>
                    <a:pt x="1149" y="42"/>
                    <a:pt x="1152" y="45"/>
                  </a:cubicBezTo>
                  <a:cubicBezTo>
                    <a:pt x="1154" y="48"/>
                    <a:pt x="1156" y="52"/>
                    <a:pt x="1157" y="57"/>
                  </a:cubicBezTo>
                  <a:cubicBezTo>
                    <a:pt x="1157" y="60"/>
                    <a:pt x="1157" y="65"/>
                    <a:pt x="1157" y="72"/>
                  </a:cubicBezTo>
                  <a:lnTo>
                    <a:pt x="1157" y="128"/>
                  </a:lnTo>
                  <a:lnTo>
                    <a:pt x="1142" y="128"/>
                  </a:lnTo>
                  <a:lnTo>
                    <a:pt x="1142" y="72"/>
                  </a:lnTo>
                  <a:cubicBezTo>
                    <a:pt x="1142" y="66"/>
                    <a:pt x="1141" y="61"/>
                    <a:pt x="1140" y="58"/>
                  </a:cubicBezTo>
                  <a:cubicBezTo>
                    <a:pt x="1139" y="55"/>
                    <a:pt x="1137" y="53"/>
                    <a:pt x="1134" y="51"/>
                  </a:cubicBezTo>
                  <a:cubicBezTo>
                    <a:pt x="1131" y="49"/>
                    <a:pt x="1127" y="48"/>
                    <a:pt x="1123" y="48"/>
                  </a:cubicBezTo>
                  <a:cubicBezTo>
                    <a:pt x="1116" y="48"/>
                    <a:pt x="1111" y="50"/>
                    <a:pt x="1106" y="54"/>
                  </a:cubicBezTo>
                  <a:cubicBezTo>
                    <a:pt x="1101" y="58"/>
                    <a:pt x="1099" y="66"/>
                    <a:pt x="1099" y="78"/>
                  </a:cubicBezTo>
                  <a:lnTo>
                    <a:pt x="1099" y="128"/>
                  </a:lnTo>
                  <a:lnTo>
                    <a:pt x="1083" y="128"/>
                  </a:lnTo>
                  <a:close/>
                  <a:moveTo>
                    <a:pt x="1173" y="82"/>
                  </a:moveTo>
                  <a:cubicBezTo>
                    <a:pt x="1173" y="65"/>
                    <a:pt x="1178" y="53"/>
                    <a:pt x="1188" y="45"/>
                  </a:cubicBezTo>
                  <a:cubicBezTo>
                    <a:pt x="1195" y="38"/>
                    <a:pt x="1205" y="35"/>
                    <a:pt x="1216" y="35"/>
                  </a:cubicBezTo>
                  <a:cubicBezTo>
                    <a:pt x="1229" y="35"/>
                    <a:pt x="1239" y="39"/>
                    <a:pt x="1247" y="47"/>
                  </a:cubicBezTo>
                  <a:cubicBezTo>
                    <a:pt x="1255" y="55"/>
                    <a:pt x="1259" y="66"/>
                    <a:pt x="1259" y="81"/>
                  </a:cubicBezTo>
                  <a:cubicBezTo>
                    <a:pt x="1259" y="93"/>
                    <a:pt x="1257" y="102"/>
                    <a:pt x="1254" y="109"/>
                  </a:cubicBezTo>
                  <a:cubicBezTo>
                    <a:pt x="1250" y="115"/>
                    <a:pt x="1245" y="121"/>
                    <a:pt x="1238" y="124"/>
                  </a:cubicBezTo>
                  <a:cubicBezTo>
                    <a:pt x="1231" y="128"/>
                    <a:pt x="1224" y="130"/>
                    <a:pt x="1216" y="130"/>
                  </a:cubicBezTo>
                  <a:cubicBezTo>
                    <a:pt x="1204" y="130"/>
                    <a:pt x="1193" y="126"/>
                    <a:pt x="1185" y="118"/>
                  </a:cubicBezTo>
                  <a:cubicBezTo>
                    <a:pt x="1177" y="109"/>
                    <a:pt x="1173" y="98"/>
                    <a:pt x="1173" y="82"/>
                  </a:cubicBezTo>
                  <a:close/>
                  <a:moveTo>
                    <a:pt x="1189" y="82"/>
                  </a:moveTo>
                  <a:cubicBezTo>
                    <a:pt x="1189" y="94"/>
                    <a:pt x="1192" y="103"/>
                    <a:pt x="1197" y="108"/>
                  </a:cubicBezTo>
                  <a:cubicBezTo>
                    <a:pt x="1202" y="114"/>
                    <a:pt x="1209" y="117"/>
                    <a:pt x="1216" y="117"/>
                  </a:cubicBezTo>
                  <a:cubicBezTo>
                    <a:pt x="1224" y="117"/>
                    <a:pt x="1230" y="114"/>
                    <a:pt x="1235" y="108"/>
                  </a:cubicBezTo>
                  <a:cubicBezTo>
                    <a:pt x="1241" y="102"/>
                    <a:pt x="1243" y="94"/>
                    <a:pt x="1243" y="82"/>
                  </a:cubicBezTo>
                  <a:cubicBezTo>
                    <a:pt x="1243" y="70"/>
                    <a:pt x="1241" y="62"/>
                    <a:pt x="1235" y="56"/>
                  </a:cubicBezTo>
                  <a:cubicBezTo>
                    <a:pt x="1230" y="50"/>
                    <a:pt x="1224" y="47"/>
                    <a:pt x="1216" y="47"/>
                  </a:cubicBezTo>
                  <a:cubicBezTo>
                    <a:pt x="1209" y="47"/>
                    <a:pt x="1202" y="50"/>
                    <a:pt x="1197" y="56"/>
                  </a:cubicBezTo>
                  <a:cubicBezTo>
                    <a:pt x="1192" y="62"/>
                    <a:pt x="1189" y="70"/>
                    <a:pt x="1189" y="8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1" name="Freeform 22"/>
            <p:cNvSpPr>
              <a:spLocks noEditPoints="1"/>
            </p:cNvSpPr>
            <p:nvPr/>
          </p:nvSpPr>
          <p:spPr bwMode="auto">
            <a:xfrm>
              <a:off x="12141" y="39065"/>
              <a:ext cx="1092" cy="889"/>
            </a:xfrm>
            <a:custGeom>
              <a:avLst/>
              <a:gdLst>
                <a:gd name="T0" fmla="*/ 16761 w 202"/>
                <a:gd name="T1" fmla="*/ 88900 h 165"/>
                <a:gd name="T2" fmla="*/ 4866 w 202"/>
                <a:gd name="T3" fmla="*/ 68965 h 165"/>
                <a:gd name="T4" fmla="*/ 0 w 202"/>
                <a:gd name="T5" fmla="*/ 44719 h 165"/>
                <a:gd name="T6" fmla="*/ 3785 w 202"/>
                <a:gd name="T7" fmla="*/ 23707 h 165"/>
                <a:gd name="T8" fmla="*/ 16761 w 202"/>
                <a:gd name="T9" fmla="*/ 0 h 165"/>
                <a:gd name="T10" fmla="*/ 22709 w 202"/>
                <a:gd name="T11" fmla="*/ 0 h 165"/>
                <a:gd name="T12" fmla="*/ 15139 w 202"/>
                <a:gd name="T13" fmla="*/ 14008 h 165"/>
                <a:gd name="T14" fmla="*/ 10814 w 202"/>
                <a:gd name="T15" fmla="*/ 27478 h 165"/>
                <a:gd name="T16" fmla="*/ 8651 w 202"/>
                <a:gd name="T17" fmla="*/ 44719 h 165"/>
                <a:gd name="T18" fmla="*/ 22709 w 202"/>
                <a:gd name="T19" fmla="*/ 88900 h 165"/>
                <a:gd name="T20" fmla="*/ 16761 w 202"/>
                <a:gd name="T21" fmla="*/ 88900 h 165"/>
                <a:gd name="T22" fmla="*/ 67587 w 202"/>
                <a:gd name="T23" fmla="*/ 63038 h 165"/>
                <a:gd name="T24" fmla="*/ 58395 w 202"/>
                <a:gd name="T25" fmla="*/ 68426 h 165"/>
                <a:gd name="T26" fmla="*/ 49203 w 202"/>
                <a:gd name="T27" fmla="*/ 70042 h 165"/>
                <a:gd name="T28" fmla="*/ 36767 w 202"/>
                <a:gd name="T29" fmla="*/ 66271 h 165"/>
                <a:gd name="T30" fmla="*/ 32442 w 202"/>
                <a:gd name="T31" fmla="*/ 56034 h 165"/>
                <a:gd name="T32" fmla="*/ 34064 w 202"/>
                <a:gd name="T33" fmla="*/ 49568 h 165"/>
                <a:gd name="T34" fmla="*/ 38389 w 202"/>
                <a:gd name="T35" fmla="*/ 44719 h 165"/>
                <a:gd name="T36" fmla="*/ 44337 w 202"/>
                <a:gd name="T37" fmla="*/ 42025 h 165"/>
                <a:gd name="T38" fmla="*/ 51907 w 202"/>
                <a:gd name="T39" fmla="*/ 40948 h 165"/>
                <a:gd name="T40" fmla="*/ 66505 w 202"/>
                <a:gd name="T41" fmla="*/ 37715 h 165"/>
                <a:gd name="T42" fmla="*/ 67046 w 202"/>
                <a:gd name="T43" fmla="*/ 35560 h 165"/>
                <a:gd name="T44" fmla="*/ 64342 w 202"/>
                <a:gd name="T45" fmla="*/ 28556 h 165"/>
                <a:gd name="T46" fmla="*/ 55151 w 202"/>
                <a:gd name="T47" fmla="*/ 25862 h 165"/>
                <a:gd name="T48" fmla="*/ 45959 w 202"/>
                <a:gd name="T49" fmla="*/ 28017 h 165"/>
                <a:gd name="T50" fmla="*/ 42174 w 202"/>
                <a:gd name="T51" fmla="*/ 35021 h 165"/>
                <a:gd name="T52" fmla="*/ 34064 w 202"/>
                <a:gd name="T53" fmla="*/ 33944 h 165"/>
                <a:gd name="T54" fmla="*/ 37308 w 202"/>
                <a:gd name="T55" fmla="*/ 25323 h 165"/>
                <a:gd name="T56" fmla="*/ 44878 w 202"/>
                <a:gd name="T57" fmla="*/ 20474 h 165"/>
                <a:gd name="T58" fmla="*/ 56232 w 202"/>
                <a:gd name="T59" fmla="*/ 18858 h 165"/>
                <a:gd name="T60" fmla="*/ 66505 w 202"/>
                <a:gd name="T61" fmla="*/ 20474 h 165"/>
                <a:gd name="T62" fmla="*/ 71912 w 202"/>
                <a:gd name="T63" fmla="*/ 24245 h 165"/>
                <a:gd name="T64" fmla="*/ 74616 w 202"/>
                <a:gd name="T65" fmla="*/ 29633 h 165"/>
                <a:gd name="T66" fmla="*/ 75156 w 202"/>
                <a:gd name="T67" fmla="*/ 37715 h 165"/>
                <a:gd name="T68" fmla="*/ 75156 w 202"/>
                <a:gd name="T69" fmla="*/ 48491 h 165"/>
                <a:gd name="T70" fmla="*/ 75697 w 202"/>
                <a:gd name="T71" fmla="*/ 63038 h 165"/>
                <a:gd name="T72" fmla="*/ 77860 w 202"/>
                <a:gd name="T73" fmla="*/ 68965 h 165"/>
                <a:gd name="T74" fmla="*/ 69209 w 202"/>
                <a:gd name="T75" fmla="*/ 68965 h 165"/>
                <a:gd name="T76" fmla="*/ 67587 w 202"/>
                <a:gd name="T77" fmla="*/ 63038 h 165"/>
                <a:gd name="T78" fmla="*/ 66505 w 202"/>
                <a:gd name="T79" fmla="*/ 44719 h 165"/>
                <a:gd name="T80" fmla="*/ 52988 w 202"/>
                <a:gd name="T81" fmla="*/ 47413 h 165"/>
                <a:gd name="T82" fmla="*/ 45959 w 202"/>
                <a:gd name="T83" fmla="*/ 49568 h 165"/>
                <a:gd name="T84" fmla="*/ 42715 w 202"/>
                <a:gd name="T85" fmla="*/ 52262 h 165"/>
                <a:gd name="T86" fmla="*/ 41093 w 202"/>
                <a:gd name="T87" fmla="*/ 56034 h 165"/>
                <a:gd name="T88" fmla="*/ 43796 w 202"/>
                <a:gd name="T89" fmla="*/ 61422 h 165"/>
                <a:gd name="T90" fmla="*/ 51366 w 202"/>
                <a:gd name="T91" fmla="*/ 63577 h 165"/>
                <a:gd name="T92" fmla="*/ 60017 w 202"/>
                <a:gd name="T93" fmla="*/ 61422 h 165"/>
                <a:gd name="T94" fmla="*/ 65424 w 202"/>
                <a:gd name="T95" fmla="*/ 56034 h 165"/>
                <a:gd name="T96" fmla="*/ 66505 w 202"/>
                <a:gd name="T97" fmla="*/ 47413 h 165"/>
                <a:gd name="T98" fmla="*/ 66505 w 202"/>
                <a:gd name="T99" fmla="*/ 44719 h 165"/>
                <a:gd name="T100" fmla="*/ 92459 w 202"/>
                <a:gd name="T101" fmla="*/ 88900 h 165"/>
                <a:gd name="T102" fmla="*/ 86511 w 202"/>
                <a:gd name="T103" fmla="*/ 88900 h 165"/>
                <a:gd name="T104" fmla="*/ 100569 w 202"/>
                <a:gd name="T105" fmla="*/ 44719 h 165"/>
                <a:gd name="T106" fmla="*/ 98406 w 202"/>
                <a:gd name="T107" fmla="*/ 27478 h 165"/>
                <a:gd name="T108" fmla="*/ 94081 w 202"/>
                <a:gd name="T109" fmla="*/ 14008 h 165"/>
                <a:gd name="T110" fmla="*/ 86511 w 202"/>
                <a:gd name="T111" fmla="*/ 0 h 165"/>
                <a:gd name="T112" fmla="*/ 92459 w 202"/>
                <a:gd name="T113" fmla="*/ 0 h 165"/>
                <a:gd name="T114" fmla="*/ 105435 w 202"/>
                <a:gd name="T115" fmla="*/ 23707 h 165"/>
                <a:gd name="T116" fmla="*/ 109220 w 202"/>
                <a:gd name="T117" fmla="*/ 44719 h 165"/>
                <a:gd name="T118" fmla="*/ 104354 w 202"/>
                <a:gd name="T119" fmla="*/ 68965 h 165"/>
                <a:gd name="T120" fmla="*/ 92459 w 202"/>
                <a:gd name="T121" fmla="*/ 88900 h 16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2" h="165">
                  <a:moveTo>
                    <a:pt x="31" y="165"/>
                  </a:moveTo>
                  <a:cubicBezTo>
                    <a:pt x="22" y="155"/>
                    <a:pt x="15" y="142"/>
                    <a:pt x="9" y="128"/>
                  </a:cubicBezTo>
                  <a:cubicBezTo>
                    <a:pt x="3" y="113"/>
                    <a:pt x="0" y="98"/>
                    <a:pt x="0" y="83"/>
                  </a:cubicBezTo>
                  <a:cubicBezTo>
                    <a:pt x="0" y="69"/>
                    <a:pt x="3" y="56"/>
                    <a:pt x="7" y="44"/>
                  </a:cubicBezTo>
                  <a:cubicBezTo>
                    <a:pt x="12" y="29"/>
                    <a:pt x="20" y="15"/>
                    <a:pt x="31" y="0"/>
                  </a:cubicBezTo>
                  <a:lnTo>
                    <a:pt x="42" y="0"/>
                  </a:lnTo>
                  <a:cubicBezTo>
                    <a:pt x="35" y="12"/>
                    <a:pt x="30" y="21"/>
                    <a:pt x="28" y="26"/>
                  </a:cubicBezTo>
                  <a:cubicBezTo>
                    <a:pt x="25" y="34"/>
                    <a:pt x="22" y="42"/>
                    <a:pt x="20" y="51"/>
                  </a:cubicBezTo>
                  <a:cubicBezTo>
                    <a:pt x="17" y="61"/>
                    <a:pt x="16" y="72"/>
                    <a:pt x="16" y="83"/>
                  </a:cubicBezTo>
                  <a:cubicBezTo>
                    <a:pt x="16" y="110"/>
                    <a:pt x="25" y="138"/>
                    <a:pt x="42" y="165"/>
                  </a:cubicBezTo>
                  <a:lnTo>
                    <a:pt x="31" y="165"/>
                  </a:lnTo>
                  <a:close/>
                  <a:moveTo>
                    <a:pt x="125" y="117"/>
                  </a:moveTo>
                  <a:cubicBezTo>
                    <a:pt x="119" y="122"/>
                    <a:pt x="113" y="125"/>
                    <a:pt x="108" y="127"/>
                  </a:cubicBezTo>
                  <a:cubicBezTo>
                    <a:pt x="103" y="129"/>
                    <a:pt x="97" y="130"/>
                    <a:pt x="91" y="130"/>
                  </a:cubicBezTo>
                  <a:cubicBezTo>
                    <a:pt x="81" y="130"/>
                    <a:pt x="73" y="128"/>
                    <a:pt x="68" y="123"/>
                  </a:cubicBezTo>
                  <a:cubicBezTo>
                    <a:pt x="63" y="118"/>
                    <a:pt x="60" y="112"/>
                    <a:pt x="60" y="104"/>
                  </a:cubicBezTo>
                  <a:cubicBezTo>
                    <a:pt x="60" y="100"/>
                    <a:pt x="61" y="96"/>
                    <a:pt x="63" y="92"/>
                  </a:cubicBezTo>
                  <a:cubicBezTo>
                    <a:pt x="65" y="89"/>
                    <a:pt x="68" y="86"/>
                    <a:pt x="71" y="83"/>
                  </a:cubicBezTo>
                  <a:cubicBezTo>
                    <a:pt x="74" y="81"/>
                    <a:pt x="78" y="79"/>
                    <a:pt x="82" y="78"/>
                  </a:cubicBezTo>
                  <a:cubicBezTo>
                    <a:pt x="85" y="77"/>
                    <a:pt x="90" y="77"/>
                    <a:pt x="96" y="76"/>
                  </a:cubicBezTo>
                  <a:cubicBezTo>
                    <a:pt x="108" y="74"/>
                    <a:pt x="118" y="73"/>
                    <a:pt x="123" y="70"/>
                  </a:cubicBezTo>
                  <a:cubicBezTo>
                    <a:pt x="124" y="68"/>
                    <a:pt x="124" y="67"/>
                    <a:pt x="124" y="66"/>
                  </a:cubicBezTo>
                  <a:cubicBezTo>
                    <a:pt x="124" y="60"/>
                    <a:pt x="122" y="56"/>
                    <a:pt x="119" y="53"/>
                  </a:cubicBezTo>
                  <a:cubicBezTo>
                    <a:pt x="115" y="50"/>
                    <a:pt x="109" y="48"/>
                    <a:pt x="102" y="48"/>
                  </a:cubicBezTo>
                  <a:cubicBezTo>
                    <a:pt x="94" y="48"/>
                    <a:pt x="89" y="49"/>
                    <a:pt x="85" y="52"/>
                  </a:cubicBezTo>
                  <a:cubicBezTo>
                    <a:pt x="82" y="54"/>
                    <a:pt x="80" y="59"/>
                    <a:pt x="78" y="65"/>
                  </a:cubicBezTo>
                  <a:lnTo>
                    <a:pt x="63" y="63"/>
                  </a:lnTo>
                  <a:cubicBezTo>
                    <a:pt x="64" y="57"/>
                    <a:pt x="66" y="51"/>
                    <a:pt x="69" y="47"/>
                  </a:cubicBezTo>
                  <a:cubicBezTo>
                    <a:pt x="73" y="43"/>
                    <a:pt x="77" y="40"/>
                    <a:pt x="83" y="38"/>
                  </a:cubicBezTo>
                  <a:cubicBezTo>
                    <a:pt x="89" y="36"/>
                    <a:pt x="96" y="35"/>
                    <a:pt x="104" y="35"/>
                  </a:cubicBezTo>
                  <a:cubicBezTo>
                    <a:pt x="112" y="35"/>
                    <a:pt x="118" y="36"/>
                    <a:pt x="123" y="38"/>
                  </a:cubicBezTo>
                  <a:cubicBezTo>
                    <a:pt x="128" y="40"/>
                    <a:pt x="131" y="42"/>
                    <a:pt x="133" y="45"/>
                  </a:cubicBezTo>
                  <a:cubicBezTo>
                    <a:pt x="136" y="48"/>
                    <a:pt x="137" y="51"/>
                    <a:pt x="138" y="55"/>
                  </a:cubicBezTo>
                  <a:cubicBezTo>
                    <a:pt x="139" y="58"/>
                    <a:pt x="139" y="63"/>
                    <a:pt x="139" y="70"/>
                  </a:cubicBezTo>
                  <a:lnTo>
                    <a:pt x="139" y="90"/>
                  </a:lnTo>
                  <a:cubicBezTo>
                    <a:pt x="139" y="105"/>
                    <a:pt x="139" y="114"/>
                    <a:pt x="140" y="117"/>
                  </a:cubicBezTo>
                  <a:cubicBezTo>
                    <a:pt x="141" y="121"/>
                    <a:pt x="142" y="125"/>
                    <a:pt x="144" y="128"/>
                  </a:cubicBezTo>
                  <a:lnTo>
                    <a:pt x="128" y="128"/>
                  </a:lnTo>
                  <a:cubicBezTo>
                    <a:pt x="126" y="125"/>
                    <a:pt x="125" y="122"/>
                    <a:pt x="125" y="117"/>
                  </a:cubicBezTo>
                  <a:close/>
                  <a:moveTo>
                    <a:pt x="123" y="83"/>
                  </a:moveTo>
                  <a:cubicBezTo>
                    <a:pt x="118" y="85"/>
                    <a:pt x="109" y="87"/>
                    <a:pt x="98" y="88"/>
                  </a:cubicBezTo>
                  <a:cubicBezTo>
                    <a:pt x="92" y="89"/>
                    <a:pt x="87" y="91"/>
                    <a:pt x="85" y="92"/>
                  </a:cubicBezTo>
                  <a:cubicBezTo>
                    <a:pt x="82" y="93"/>
                    <a:pt x="80" y="94"/>
                    <a:pt x="79" y="97"/>
                  </a:cubicBezTo>
                  <a:cubicBezTo>
                    <a:pt x="77" y="99"/>
                    <a:pt x="76" y="101"/>
                    <a:pt x="76" y="104"/>
                  </a:cubicBezTo>
                  <a:cubicBezTo>
                    <a:pt x="76" y="108"/>
                    <a:pt x="78" y="112"/>
                    <a:pt x="81" y="114"/>
                  </a:cubicBezTo>
                  <a:cubicBezTo>
                    <a:pt x="84" y="117"/>
                    <a:pt x="89" y="118"/>
                    <a:pt x="95" y="118"/>
                  </a:cubicBezTo>
                  <a:cubicBezTo>
                    <a:pt x="101" y="118"/>
                    <a:pt x="106" y="117"/>
                    <a:pt x="111" y="114"/>
                  </a:cubicBezTo>
                  <a:cubicBezTo>
                    <a:pt x="115" y="112"/>
                    <a:pt x="119" y="108"/>
                    <a:pt x="121" y="104"/>
                  </a:cubicBezTo>
                  <a:cubicBezTo>
                    <a:pt x="123" y="100"/>
                    <a:pt x="123" y="95"/>
                    <a:pt x="123" y="88"/>
                  </a:cubicBezTo>
                  <a:lnTo>
                    <a:pt x="123" y="83"/>
                  </a:lnTo>
                  <a:close/>
                  <a:moveTo>
                    <a:pt x="171" y="165"/>
                  </a:moveTo>
                  <a:lnTo>
                    <a:pt x="160" y="165"/>
                  </a:lnTo>
                  <a:cubicBezTo>
                    <a:pt x="177" y="138"/>
                    <a:pt x="186" y="110"/>
                    <a:pt x="186" y="83"/>
                  </a:cubicBezTo>
                  <a:cubicBezTo>
                    <a:pt x="186" y="72"/>
                    <a:pt x="185" y="61"/>
                    <a:pt x="182" y="51"/>
                  </a:cubicBezTo>
                  <a:cubicBezTo>
                    <a:pt x="180" y="42"/>
                    <a:pt x="178" y="34"/>
                    <a:pt x="174" y="26"/>
                  </a:cubicBezTo>
                  <a:cubicBezTo>
                    <a:pt x="172" y="21"/>
                    <a:pt x="167" y="12"/>
                    <a:pt x="160" y="0"/>
                  </a:cubicBezTo>
                  <a:lnTo>
                    <a:pt x="171" y="0"/>
                  </a:lnTo>
                  <a:cubicBezTo>
                    <a:pt x="182" y="15"/>
                    <a:pt x="190" y="29"/>
                    <a:pt x="195" y="44"/>
                  </a:cubicBezTo>
                  <a:cubicBezTo>
                    <a:pt x="200" y="56"/>
                    <a:pt x="202" y="69"/>
                    <a:pt x="202" y="83"/>
                  </a:cubicBezTo>
                  <a:cubicBezTo>
                    <a:pt x="202" y="98"/>
                    <a:pt x="199" y="113"/>
                    <a:pt x="193" y="128"/>
                  </a:cubicBezTo>
                  <a:cubicBezTo>
                    <a:pt x="187" y="142"/>
                    <a:pt x="180" y="155"/>
                    <a:pt x="171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6845" y="3035"/>
              <a:ext cx="6" cy="33344"/>
            </a:xfrm>
            <a:prstGeom prst="line">
              <a:avLst/>
            </a:prstGeom>
            <a:noFill/>
            <a:ln w="9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 flipH="1">
              <a:off x="6229" y="36379"/>
              <a:ext cx="616" cy="6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4" name="Line 25"/>
            <p:cNvSpPr>
              <a:spLocks noChangeShapeType="1"/>
            </p:cNvSpPr>
            <p:nvPr/>
          </p:nvSpPr>
          <p:spPr bwMode="auto">
            <a:xfrm flipH="1">
              <a:off x="6229" y="30041"/>
              <a:ext cx="616" cy="7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5" name="Line 26"/>
            <p:cNvSpPr>
              <a:spLocks noChangeShapeType="1"/>
            </p:cNvSpPr>
            <p:nvPr/>
          </p:nvSpPr>
          <p:spPr bwMode="auto">
            <a:xfrm flipH="1">
              <a:off x="6229" y="23710"/>
              <a:ext cx="616" cy="7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 flipH="1">
              <a:off x="6229" y="17373"/>
              <a:ext cx="616" cy="6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7" name="Line 28"/>
            <p:cNvSpPr>
              <a:spLocks noChangeShapeType="1"/>
            </p:cNvSpPr>
            <p:nvPr/>
          </p:nvSpPr>
          <p:spPr bwMode="auto">
            <a:xfrm flipH="1">
              <a:off x="6229" y="11036"/>
              <a:ext cx="616" cy="6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8" name="Line 29"/>
            <p:cNvSpPr>
              <a:spLocks noChangeShapeType="1"/>
            </p:cNvSpPr>
            <p:nvPr/>
          </p:nvSpPr>
          <p:spPr bwMode="auto">
            <a:xfrm flipH="1">
              <a:off x="6229" y="4705"/>
              <a:ext cx="616" cy="6"/>
            </a:xfrm>
            <a:prstGeom prst="line">
              <a:avLst/>
            </a:prstGeom>
            <a:noFill/>
            <a:ln w="1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9" name="Freeform 30"/>
            <p:cNvSpPr>
              <a:spLocks noEditPoints="1"/>
            </p:cNvSpPr>
            <p:nvPr/>
          </p:nvSpPr>
          <p:spPr bwMode="auto">
            <a:xfrm>
              <a:off x="1409" y="16306"/>
              <a:ext cx="946" cy="6725"/>
            </a:xfrm>
            <a:custGeom>
              <a:avLst/>
              <a:gdLst>
                <a:gd name="T0" fmla="*/ 0 w 175"/>
                <a:gd name="T1" fmla="*/ 608678 h 1244"/>
                <a:gd name="T2" fmla="*/ 37846 w 175"/>
                <a:gd name="T3" fmla="*/ 653545 h 1244"/>
                <a:gd name="T4" fmla="*/ 53525 w 175"/>
                <a:gd name="T5" fmla="*/ 653545 h 1244"/>
                <a:gd name="T6" fmla="*/ 92993 w 175"/>
                <a:gd name="T7" fmla="*/ 577866 h 1244"/>
                <a:gd name="T8" fmla="*/ 25952 w 175"/>
                <a:gd name="T9" fmla="*/ 578947 h 1244"/>
                <a:gd name="T10" fmla="*/ 24330 w 175"/>
                <a:gd name="T11" fmla="*/ 563811 h 1244"/>
                <a:gd name="T12" fmla="*/ 40009 w 175"/>
                <a:gd name="T13" fmla="*/ 565973 h 1244"/>
                <a:gd name="T14" fmla="*/ 72448 w 175"/>
                <a:gd name="T15" fmla="*/ 577866 h 1244"/>
                <a:gd name="T16" fmla="*/ 74611 w 175"/>
                <a:gd name="T17" fmla="*/ 486510 h 1244"/>
                <a:gd name="T18" fmla="*/ 83261 w 175"/>
                <a:gd name="T19" fmla="*/ 541648 h 1244"/>
                <a:gd name="T20" fmla="*/ 24330 w 175"/>
                <a:gd name="T21" fmla="*/ 517322 h 1244"/>
                <a:gd name="T22" fmla="*/ 64338 w 175"/>
                <a:gd name="T23" fmla="*/ 530296 h 1244"/>
                <a:gd name="T24" fmla="*/ 78936 w 175"/>
                <a:gd name="T25" fmla="*/ 508673 h 1244"/>
                <a:gd name="T26" fmla="*/ 42171 w 175"/>
                <a:gd name="T27" fmla="*/ 507052 h 1244"/>
                <a:gd name="T28" fmla="*/ 53525 w 175"/>
                <a:gd name="T29" fmla="*/ 529755 h 1244"/>
                <a:gd name="T30" fmla="*/ 48659 w 175"/>
                <a:gd name="T31" fmla="*/ 424345 h 1244"/>
                <a:gd name="T32" fmla="*/ 42712 w 175"/>
                <a:gd name="T33" fmla="*/ 447049 h 1244"/>
                <a:gd name="T34" fmla="*/ 80017 w 175"/>
                <a:gd name="T35" fmla="*/ 436237 h 1244"/>
                <a:gd name="T36" fmla="*/ 70285 w 175"/>
                <a:gd name="T37" fmla="*/ 405425 h 1244"/>
                <a:gd name="T38" fmla="*/ 85424 w 175"/>
                <a:gd name="T39" fmla="*/ 460563 h 1244"/>
                <a:gd name="T40" fmla="*/ 24330 w 175"/>
                <a:gd name="T41" fmla="*/ 436778 h 1244"/>
                <a:gd name="T42" fmla="*/ 92993 w 175"/>
                <a:gd name="T43" fmla="*/ 351909 h 1244"/>
                <a:gd name="T44" fmla="*/ 94615 w 175"/>
                <a:gd name="T45" fmla="*/ 374072 h 1244"/>
                <a:gd name="T46" fmla="*/ 68123 w 175"/>
                <a:gd name="T47" fmla="*/ 396235 h 1244"/>
                <a:gd name="T48" fmla="*/ 56769 w 175"/>
                <a:gd name="T49" fmla="*/ 378397 h 1244"/>
                <a:gd name="T50" fmla="*/ 81099 w 175"/>
                <a:gd name="T51" fmla="*/ 367585 h 1244"/>
                <a:gd name="T52" fmla="*/ 54066 w 175"/>
                <a:gd name="T53" fmla="*/ 352990 h 1244"/>
                <a:gd name="T54" fmla="*/ 92993 w 175"/>
                <a:gd name="T55" fmla="*/ 335151 h 1244"/>
                <a:gd name="T56" fmla="*/ 74611 w 175"/>
                <a:gd name="T57" fmla="*/ 261634 h 1244"/>
                <a:gd name="T58" fmla="*/ 83261 w 175"/>
                <a:gd name="T59" fmla="*/ 316772 h 1244"/>
                <a:gd name="T60" fmla="*/ 24330 w 175"/>
                <a:gd name="T61" fmla="*/ 292447 h 1244"/>
                <a:gd name="T62" fmla="*/ 64338 w 175"/>
                <a:gd name="T63" fmla="*/ 305420 h 1244"/>
                <a:gd name="T64" fmla="*/ 78936 w 175"/>
                <a:gd name="T65" fmla="*/ 283798 h 1244"/>
                <a:gd name="T66" fmla="*/ 42171 w 175"/>
                <a:gd name="T67" fmla="*/ 282176 h 1244"/>
                <a:gd name="T68" fmla="*/ 53525 w 175"/>
                <a:gd name="T69" fmla="*/ 304880 h 1244"/>
                <a:gd name="T70" fmla="*/ 92993 w 175"/>
                <a:gd name="T71" fmla="*/ 196766 h 1244"/>
                <a:gd name="T72" fmla="*/ 39468 w 175"/>
                <a:gd name="T73" fmla="*/ 201631 h 1244"/>
                <a:gd name="T74" fmla="*/ 47037 w 175"/>
                <a:gd name="T75" fmla="*/ 221092 h 1244"/>
                <a:gd name="T76" fmla="*/ 92993 w 175"/>
                <a:gd name="T77" fmla="*/ 240552 h 1244"/>
                <a:gd name="T78" fmla="*/ 35683 w 175"/>
                <a:gd name="T79" fmla="*/ 223795 h 1244"/>
                <a:gd name="T80" fmla="*/ 31899 w 175"/>
                <a:gd name="T81" fmla="*/ 183793 h 1244"/>
                <a:gd name="T82" fmla="*/ 92993 w 175"/>
                <a:gd name="T83" fmla="*/ 178928 h 1244"/>
                <a:gd name="T84" fmla="*/ 41090 w 175"/>
                <a:gd name="T85" fmla="*/ 125411 h 1244"/>
                <a:gd name="T86" fmla="*/ 58391 w 175"/>
                <a:gd name="T87" fmla="*/ 148115 h 1244"/>
                <a:gd name="T88" fmla="*/ 77314 w 175"/>
                <a:gd name="T89" fmla="*/ 124871 h 1244"/>
                <a:gd name="T90" fmla="*/ 88668 w 175"/>
                <a:gd name="T91" fmla="*/ 113519 h 1244"/>
                <a:gd name="T92" fmla="*/ 59472 w 175"/>
                <a:gd name="T93" fmla="*/ 166495 h 1244"/>
                <a:gd name="T94" fmla="*/ 29736 w 175"/>
                <a:gd name="T95" fmla="*/ 114060 h 1244"/>
                <a:gd name="T96" fmla="*/ 0 w 175"/>
                <a:gd name="T97" fmla="*/ 93518 h 1244"/>
                <a:gd name="T98" fmla="*/ 16760 w 175"/>
                <a:gd name="T99" fmla="*/ 93518 h 1244"/>
                <a:gd name="T100" fmla="*/ 25952 w 175"/>
                <a:gd name="T101" fmla="*/ 75679 h 1244"/>
                <a:gd name="T102" fmla="*/ 46497 w 175"/>
                <a:gd name="T103" fmla="*/ 45408 h 1244"/>
                <a:gd name="T104" fmla="*/ 24330 w 175"/>
                <a:gd name="T105" fmla="*/ 32434 h 1244"/>
                <a:gd name="T106" fmla="*/ 50281 w 175"/>
                <a:gd name="T107" fmla="*/ 4325 h 1244"/>
                <a:gd name="T108" fmla="*/ 92993 w 175"/>
                <a:gd name="T109" fmla="*/ 0 h 1244"/>
                <a:gd name="T110" fmla="*/ 85964 w 175"/>
                <a:gd name="T111" fmla="*/ 20001 h 1244"/>
                <a:gd name="T112" fmla="*/ 89208 w 175"/>
                <a:gd name="T113" fmla="*/ 57300 h 1244"/>
                <a:gd name="T114" fmla="*/ 57850 w 175"/>
                <a:gd name="T115" fmla="*/ 52976 h 1244"/>
                <a:gd name="T116" fmla="*/ 47578 w 175"/>
                <a:gd name="T117" fmla="*/ 21623 h 1244"/>
                <a:gd name="T118" fmla="*/ 40009 w 175"/>
                <a:gd name="T119" fmla="*/ 41083 h 1244"/>
                <a:gd name="T120" fmla="*/ 63257 w 175"/>
                <a:gd name="T121" fmla="*/ 32434 h 1244"/>
                <a:gd name="T122" fmla="*/ 79477 w 175"/>
                <a:gd name="T123" fmla="*/ 42705 h 1244"/>
                <a:gd name="T124" fmla="*/ 72989 w 175"/>
                <a:gd name="T125" fmla="*/ 22163 h 12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75" h="1244">
                  <a:moveTo>
                    <a:pt x="172" y="1244"/>
                  </a:moveTo>
                  <a:lnTo>
                    <a:pt x="0" y="1244"/>
                  </a:lnTo>
                  <a:lnTo>
                    <a:pt x="0" y="1126"/>
                  </a:lnTo>
                  <a:lnTo>
                    <a:pt x="29" y="1126"/>
                  </a:lnTo>
                  <a:lnTo>
                    <a:pt x="29" y="1209"/>
                  </a:lnTo>
                  <a:lnTo>
                    <a:pt x="70" y="1209"/>
                  </a:lnTo>
                  <a:lnTo>
                    <a:pt x="70" y="1138"/>
                  </a:lnTo>
                  <a:lnTo>
                    <a:pt x="99" y="1138"/>
                  </a:lnTo>
                  <a:lnTo>
                    <a:pt x="99" y="1209"/>
                  </a:lnTo>
                  <a:lnTo>
                    <a:pt x="172" y="1209"/>
                  </a:lnTo>
                  <a:lnTo>
                    <a:pt x="172" y="1244"/>
                  </a:lnTo>
                  <a:close/>
                  <a:moveTo>
                    <a:pt x="172" y="1069"/>
                  </a:moveTo>
                  <a:lnTo>
                    <a:pt x="172" y="1102"/>
                  </a:lnTo>
                  <a:lnTo>
                    <a:pt x="48" y="1102"/>
                  </a:lnTo>
                  <a:lnTo>
                    <a:pt x="48" y="1071"/>
                  </a:lnTo>
                  <a:lnTo>
                    <a:pt x="65" y="1071"/>
                  </a:lnTo>
                  <a:cubicBezTo>
                    <a:pt x="57" y="1066"/>
                    <a:pt x="52" y="1061"/>
                    <a:pt x="49" y="1057"/>
                  </a:cubicBezTo>
                  <a:cubicBezTo>
                    <a:pt x="46" y="1053"/>
                    <a:pt x="45" y="1048"/>
                    <a:pt x="45" y="1043"/>
                  </a:cubicBezTo>
                  <a:cubicBezTo>
                    <a:pt x="45" y="1036"/>
                    <a:pt x="47" y="1028"/>
                    <a:pt x="51" y="1021"/>
                  </a:cubicBezTo>
                  <a:lnTo>
                    <a:pt x="80" y="1032"/>
                  </a:lnTo>
                  <a:cubicBezTo>
                    <a:pt x="76" y="1037"/>
                    <a:pt x="74" y="1042"/>
                    <a:pt x="74" y="1047"/>
                  </a:cubicBezTo>
                  <a:cubicBezTo>
                    <a:pt x="74" y="1052"/>
                    <a:pt x="76" y="1056"/>
                    <a:pt x="78" y="1059"/>
                  </a:cubicBezTo>
                  <a:cubicBezTo>
                    <a:pt x="81" y="1062"/>
                    <a:pt x="86" y="1064"/>
                    <a:pt x="92" y="1066"/>
                  </a:cubicBezTo>
                  <a:cubicBezTo>
                    <a:pt x="99" y="1068"/>
                    <a:pt x="113" y="1069"/>
                    <a:pt x="134" y="1069"/>
                  </a:cubicBezTo>
                  <a:lnTo>
                    <a:pt x="172" y="1069"/>
                  </a:lnTo>
                  <a:close/>
                  <a:moveTo>
                    <a:pt x="133" y="933"/>
                  </a:moveTo>
                  <a:lnTo>
                    <a:pt x="138" y="900"/>
                  </a:lnTo>
                  <a:cubicBezTo>
                    <a:pt x="150" y="904"/>
                    <a:pt x="159" y="911"/>
                    <a:pt x="166" y="920"/>
                  </a:cubicBezTo>
                  <a:cubicBezTo>
                    <a:pt x="172" y="929"/>
                    <a:pt x="175" y="940"/>
                    <a:pt x="175" y="954"/>
                  </a:cubicBezTo>
                  <a:cubicBezTo>
                    <a:pt x="175" y="975"/>
                    <a:pt x="168" y="991"/>
                    <a:pt x="154" y="1002"/>
                  </a:cubicBezTo>
                  <a:cubicBezTo>
                    <a:pt x="142" y="1010"/>
                    <a:pt x="128" y="1014"/>
                    <a:pt x="111" y="1014"/>
                  </a:cubicBezTo>
                  <a:cubicBezTo>
                    <a:pt x="90" y="1014"/>
                    <a:pt x="74" y="1009"/>
                    <a:pt x="62" y="998"/>
                  </a:cubicBezTo>
                  <a:cubicBezTo>
                    <a:pt x="51" y="987"/>
                    <a:pt x="45" y="974"/>
                    <a:pt x="45" y="957"/>
                  </a:cubicBezTo>
                  <a:cubicBezTo>
                    <a:pt x="45" y="939"/>
                    <a:pt x="51" y="924"/>
                    <a:pt x="63" y="913"/>
                  </a:cubicBezTo>
                  <a:cubicBezTo>
                    <a:pt x="76" y="903"/>
                    <a:pt x="94" y="898"/>
                    <a:pt x="119" y="898"/>
                  </a:cubicBezTo>
                  <a:lnTo>
                    <a:pt x="119" y="981"/>
                  </a:lnTo>
                  <a:cubicBezTo>
                    <a:pt x="129" y="980"/>
                    <a:pt x="137" y="977"/>
                    <a:pt x="142" y="972"/>
                  </a:cubicBezTo>
                  <a:cubicBezTo>
                    <a:pt x="148" y="967"/>
                    <a:pt x="150" y="961"/>
                    <a:pt x="150" y="954"/>
                  </a:cubicBezTo>
                  <a:cubicBezTo>
                    <a:pt x="150" y="948"/>
                    <a:pt x="149" y="944"/>
                    <a:pt x="146" y="941"/>
                  </a:cubicBezTo>
                  <a:cubicBezTo>
                    <a:pt x="143" y="937"/>
                    <a:pt x="139" y="934"/>
                    <a:pt x="133" y="933"/>
                  </a:cubicBezTo>
                  <a:close/>
                  <a:moveTo>
                    <a:pt x="99" y="931"/>
                  </a:moveTo>
                  <a:cubicBezTo>
                    <a:pt x="90" y="931"/>
                    <a:pt x="83" y="933"/>
                    <a:pt x="78" y="938"/>
                  </a:cubicBezTo>
                  <a:cubicBezTo>
                    <a:pt x="73" y="943"/>
                    <a:pt x="70" y="948"/>
                    <a:pt x="70" y="955"/>
                  </a:cubicBezTo>
                  <a:cubicBezTo>
                    <a:pt x="70" y="962"/>
                    <a:pt x="73" y="968"/>
                    <a:pt x="78" y="973"/>
                  </a:cubicBezTo>
                  <a:cubicBezTo>
                    <a:pt x="83" y="978"/>
                    <a:pt x="90" y="980"/>
                    <a:pt x="99" y="980"/>
                  </a:cubicBezTo>
                  <a:lnTo>
                    <a:pt x="99" y="931"/>
                  </a:lnTo>
                  <a:close/>
                  <a:moveTo>
                    <a:pt x="84" y="752"/>
                  </a:moveTo>
                  <a:lnTo>
                    <a:pt x="90" y="785"/>
                  </a:lnTo>
                  <a:cubicBezTo>
                    <a:pt x="84" y="786"/>
                    <a:pt x="79" y="788"/>
                    <a:pt x="76" y="792"/>
                  </a:cubicBezTo>
                  <a:cubicBezTo>
                    <a:pt x="73" y="796"/>
                    <a:pt x="71" y="801"/>
                    <a:pt x="71" y="807"/>
                  </a:cubicBezTo>
                  <a:cubicBezTo>
                    <a:pt x="71" y="815"/>
                    <a:pt x="74" y="822"/>
                    <a:pt x="79" y="827"/>
                  </a:cubicBezTo>
                  <a:cubicBezTo>
                    <a:pt x="85" y="832"/>
                    <a:pt x="94" y="834"/>
                    <a:pt x="108" y="834"/>
                  </a:cubicBezTo>
                  <a:cubicBezTo>
                    <a:pt x="123" y="834"/>
                    <a:pt x="133" y="832"/>
                    <a:pt x="139" y="827"/>
                  </a:cubicBezTo>
                  <a:cubicBezTo>
                    <a:pt x="145" y="822"/>
                    <a:pt x="148" y="815"/>
                    <a:pt x="148" y="807"/>
                  </a:cubicBezTo>
                  <a:cubicBezTo>
                    <a:pt x="148" y="800"/>
                    <a:pt x="146" y="795"/>
                    <a:pt x="143" y="791"/>
                  </a:cubicBezTo>
                  <a:cubicBezTo>
                    <a:pt x="139" y="787"/>
                    <a:pt x="133" y="784"/>
                    <a:pt x="124" y="783"/>
                  </a:cubicBezTo>
                  <a:lnTo>
                    <a:pt x="130" y="750"/>
                  </a:lnTo>
                  <a:cubicBezTo>
                    <a:pt x="145" y="754"/>
                    <a:pt x="156" y="760"/>
                    <a:pt x="164" y="770"/>
                  </a:cubicBezTo>
                  <a:cubicBezTo>
                    <a:pt x="171" y="779"/>
                    <a:pt x="175" y="792"/>
                    <a:pt x="175" y="808"/>
                  </a:cubicBezTo>
                  <a:cubicBezTo>
                    <a:pt x="175" y="826"/>
                    <a:pt x="169" y="841"/>
                    <a:pt x="158" y="852"/>
                  </a:cubicBezTo>
                  <a:cubicBezTo>
                    <a:pt x="146" y="862"/>
                    <a:pt x="130" y="868"/>
                    <a:pt x="110" y="868"/>
                  </a:cubicBezTo>
                  <a:cubicBezTo>
                    <a:pt x="90" y="868"/>
                    <a:pt x="74" y="862"/>
                    <a:pt x="62" y="852"/>
                  </a:cubicBezTo>
                  <a:cubicBezTo>
                    <a:pt x="51" y="841"/>
                    <a:pt x="45" y="826"/>
                    <a:pt x="45" y="808"/>
                  </a:cubicBezTo>
                  <a:cubicBezTo>
                    <a:pt x="45" y="792"/>
                    <a:pt x="48" y="780"/>
                    <a:pt x="55" y="771"/>
                  </a:cubicBezTo>
                  <a:cubicBezTo>
                    <a:pt x="61" y="762"/>
                    <a:pt x="71" y="756"/>
                    <a:pt x="84" y="752"/>
                  </a:cubicBezTo>
                  <a:close/>
                  <a:moveTo>
                    <a:pt x="172" y="651"/>
                  </a:moveTo>
                  <a:lnTo>
                    <a:pt x="153" y="651"/>
                  </a:lnTo>
                  <a:cubicBezTo>
                    <a:pt x="160" y="655"/>
                    <a:pt x="165" y="661"/>
                    <a:pt x="169" y="669"/>
                  </a:cubicBezTo>
                  <a:cubicBezTo>
                    <a:pt x="173" y="676"/>
                    <a:pt x="175" y="684"/>
                    <a:pt x="175" y="692"/>
                  </a:cubicBezTo>
                  <a:cubicBezTo>
                    <a:pt x="175" y="700"/>
                    <a:pt x="173" y="708"/>
                    <a:pt x="169" y="714"/>
                  </a:cubicBezTo>
                  <a:cubicBezTo>
                    <a:pt x="166" y="721"/>
                    <a:pt x="161" y="726"/>
                    <a:pt x="154" y="729"/>
                  </a:cubicBezTo>
                  <a:cubicBezTo>
                    <a:pt x="147" y="732"/>
                    <a:pt x="138" y="733"/>
                    <a:pt x="126" y="733"/>
                  </a:cubicBezTo>
                  <a:lnTo>
                    <a:pt x="48" y="733"/>
                  </a:lnTo>
                  <a:lnTo>
                    <a:pt x="48" y="700"/>
                  </a:lnTo>
                  <a:lnTo>
                    <a:pt x="105" y="700"/>
                  </a:lnTo>
                  <a:cubicBezTo>
                    <a:pt x="122" y="700"/>
                    <a:pt x="133" y="700"/>
                    <a:pt x="137" y="699"/>
                  </a:cubicBezTo>
                  <a:cubicBezTo>
                    <a:pt x="141" y="697"/>
                    <a:pt x="144" y="695"/>
                    <a:pt x="146" y="692"/>
                  </a:cubicBezTo>
                  <a:cubicBezTo>
                    <a:pt x="149" y="689"/>
                    <a:pt x="150" y="685"/>
                    <a:pt x="150" y="680"/>
                  </a:cubicBezTo>
                  <a:cubicBezTo>
                    <a:pt x="150" y="674"/>
                    <a:pt x="148" y="669"/>
                    <a:pt x="145" y="665"/>
                  </a:cubicBezTo>
                  <a:cubicBezTo>
                    <a:pt x="142" y="660"/>
                    <a:pt x="138" y="657"/>
                    <a:pt x="134" y="655"/>
                  </a:cubicBezTo>
                  <a:cubicBezTo>
                    <a:pt x="129" y="654"/>
                    <a:pt x="118" y="653"/>
                    <a:pt x="100" y="653"/>
                  </a:cubicBezTo>
                  <a:lnTo>
                    <a:pt x="48" y="653"/>
                  </a:lnTo>
                  <a:lnTo>
                    <a:pt x="48" y="620"/>
                  </a:lnTo>
                  <a:lnTo>
                    <a:pt x="172" y="620"/>
                  </a:lnTo>
                  <a:lnTo>
                    <a:pt x="172" y="651"/>
                  </a:lnTo>
                  <a:close/>
                  <a:moveTo>
                    <a:pt x="133" y="517"/>
                  </a:moveTo>
                  <a:lnTo>
                    <a:pt x="138" y="484"/>
                  </a:lnTo>
                  <a:cubicBezTo>
                    <a:pt x="150" y="488"/>
                    <a:pt x="159" y="495"/>
                    <a:pt x="166" y="504"/>
                  </a:cubicBezTo>
                  <a:cubicBezTo>
                    <a:pt x="172" y="513"/>
                    <a:pt x="175" y="524"/>
                    <a:pt x="175" y="538"/>
                  </a:cubicBezTo>
                  <a:cubicBezTo>
                    <a:pt x="175" y="559"/>
                    <a:pt x="168" y="575"/>
                    <a:pt x="154" y="586"/>
                  </a:cubicBezTo>
                  <a:cubicBezTo>
                    <a:pt x="142" y="594"/>
                    <a:pt x="128" y="598"/>
                    <a:pt x="111" y="598"/>
                  </a:cubicBezTo>
                  <a:cubicBezTo>
                    <a:pt x="90" y="598"/>
                    <a:pt x="74" y="593"/>
                    <a:pt x="62" y="582"/>
                  </a:cubicBezTo>
                  <a:cubicBezTo>
                    <a:pt x="51" y="571"/>
                    <a:pt x="45" y="558"/>
                    <a:pt x="45" y="541"/>
                  </a:cubicBezTo>
                  <a:cubicBezTo>
                    <a:pt x="45" y="523"/>
                    <a:pt x="51" y="508"/>
                    <a:pt x="63" y="497"/>
                  </a:cubicBezTo>
                  <a:cubicBezTo>
                    <a:pt x="76" y="487"/>
                    <a:pt x="94" y="482"/>
                    <a:pt x="119" y="482"/>
                  </a:cubicBezTo>
                  <a:lnTo>
                    <a:pt x="119" y="565"/>
                  </a:lnTo>
                  <a:cubicBezTo>
                    <a:pt x="129" y="564"/>
                    <a:pt x="137" y="561"/>
                    <a:pt x="142" y="556"/>
                  </a:cubicBezTo>
                  <a:cubicBezTo>
                    <a:pt x="148" y="551"/>
                    <a:pt x="150" y="545"/>
                    <a:pt x="150" y="538"/>
                  </a:cubicBezTo>
                  <a:cubicBezTo>
                    <a:pt x="150" y="532"/>
                    <a:pt x="149" y="528"/>
                    <a:pt x="146" y="525"/>
                  </a:cubicBezTo>
                  <a:cubicBezTo>
                    <a:pt x="143" y="521"/>
                    <a:pt x="139" y="518"/>
                    <a:pt x="133" y="517"/>
                  </a:cubicBezTo>
                  <a:close/>
                  <a:moveTo>
                    <a:pt x="99" y="515"/>
                  </a:moveTo>
                  <a:cubicBezTo>
                    <a:pt x="90" y="515"/>
                    <a:pt x="83" y="517"/>
                    <a:pt x="78" y="522"/>
                  </a:cubicBezTo>
                  <a:cubicBezTo>
                    <a:pt x="73" y="527"/>
                    <a:pt x="70" y="532"/>
                    <a:pt x="70" y="539"/>
                  </a:cubicBezTo>
                  <a:cubicBezTo>
                    <a:pt x="70" y="546"/>
                    <a:pt x="73" y="552"/>
                    <a:pt x="78" y="557"/>
                  </a:cubicBezTo>
                  <a:cubicBezTo>
                    <a:pt x="83" y="562"/>
                    <a:pt x="90" y="564"/>
                    <a:pt x="99" y="564"/>
                  </a:cubicBezTo>
                  <a:lnTo>
                    <a:pt x="99" y="515"/>
                  </a:lnTo>
                  <a:close/>
                  <a:moveTo>
                    <a:pt x="172" y="331"/>
                  </a:moveTo>
                  <a:lnTo>
                    <a:pt x="172" y="364"/>
                  </a:lnTo>
                  <a:lnTo>
                    <a:pt x="109" y="364"/>
                  </a:lnTo>
                  <a:cubicBezTo>
                    <a:pt x="95" y="364"/>
                    <a:pt x="87" y="365"/>
                    <a:pt x="83" y="366"/>
                  </a:cubicBezTo>
                  <a:cubicBezTo>
                    <a:pt x="79" y="368"/>
                    <a:pt x="76" y="370"/>
                    <a:pt x="73" y="373"/>
                  </a:cubicBezTo>
                  <a:cubicBezTo>
                    <a:pt x="71" y="376"/>
                    <a:pt x="70" y="380"/>
                    <a:pt x="70" y="385"/>
                  </a:cubicBezTo>
                  <a:cubicBezTo>
                    <a:pt x="70" y="390"/>
                    <a:pt x="72" y="396"/>
                    <a:pt x="75" y="400"/>
                  </a:cubicBezTo>
                  <a:cubicBezTo>
                    <a:pt x="78" y="405"/>
                    <a:pt x="82" y="408"/>
                    <a:pt x="87" y="409"/>
                  </a:cubicBezTo>
                  <a:cubicBezTo>
                    <a:pt x="92" y="411"/>
                    <a:pt x="102" y="412"/>
                    <a:pt x="116" y="412"/>
                  </a:cubicBezTo>
                  <a:lnTo>
                    <a:pt x="172" y="412"/>
                  </a:lnTo>
                  <a:lnTo>
                    <a:pt x="172" y="445"/>
                  </a:lnTo>
                  <a:lnTo>
                    <a:pt x="48" y="445"/>
                  </a:lnTo>
                  <a:lnTo>
                    <a:pt x="48" y="414"/>
                  </a:lnTo>
                  <a:lnTo>
                    <a:pt x="66" y="414"/>
                  </a:lnTo>
                  <a:cubicBezTo>
                    <a:pt x="52" y="403"/>
                    <a:pt x="45" y="390"/>
                    <a:pt x="45" y="373"/>
                  </a:cubicBezTo>
                  <a:cubicBezTo>
                    <a:pt x="45" y="366"/>
                    <a:pt x="46" y="359"/>
                    <a:pt x="49" y="353"/>
                  </a:cubicBezTo>
                  <a:cubicBezTo>
                    <a:pt x="51" y="347"/>
                    <a:pt x="55" y="343"/>
                    <a:pt x="59" y="340"/>
                  </a:cubicBezTo>
                  <a:cubicBezTo>
                    <a:pt x="63" y="337"/>
                    <a:pt x="68" y="334"/>
                    <a:pt x="73" y="333"/>
                  </a:cubicBezTo>
                  <a:cubicBezTo>
                    <a:pt x="78" y="332"/>
                    <a:pt x="85" y="331"/>
                    <a:pt x="95" y="331"/>
                  </a:cubicBezTo>
                  <a:lnTo>
                    <a:pt x="172" y="331"/>
                  </a:lnTo>
                  <a:close/>
                  <a:moveTo>
                    <a:pt x="84" y="192"/>
                  </a:moveTo>
                  <a:lnTo>
                    <a:pt x="90" y="225"/>
                  </a:lnTo>
                  <a:cubicBezTo>
                    <a:pt x="84" y="226"/>
                    <a:pt x="79" y="228"/>
                    <a:pt x="76" y="232"/>
                  </a:cubicBezTo>
                  <a:cubicBezTo>
                    <a:pt x="73" y="236"/>
                    <a:pt x="71" y="241"/>
                    <a:pt x="71" y="247"/>
                  </a:cubicBezTo>
                  <a:cubicBezTo>
                    <a:pt x="71" y="255"/>
                    <a:pt x="74" y="262"/>
                    <a:pt x="79" y="267"/>
                  </a:cubicBezTo>
                  <a:cubicBezTo>
                    <a:pt x="85" y="272"/>
                    <a:pt x="94" y="274"/>
                    <a:pt x="108" y="274"/>
                  </a:cubicBezTo>
                  <a:cubicBezTo>
                    <a:pt x="123" y="274"/>
                    <a:pt x="133" y="272"/>
                    <a:pt x="139" y="267"/>
                  </a:cubicBezTo>
                  <a:cubicBezTo>
                    <a:pt x="145" y="262"/>
                    <a:pt x="148" y="255"/>
                    <a:pt x="148" y="247"/>
                  </a:cubicBezTo>
                  <a:cubicBezTo>
                    <a:pt x="148" y="240"/>
                    <a:pt x="146" y="235"/>
                    <a:pt x="143" y="231"/>
                  </a:cubicBezTo>
                  <a:cubicBezTo>
                    <a:pt x="139" y="227"/>
                    <a:pt x="133" y="224"/>
                    <a:pt x="124" y="223"/>
                  </a:cubicBezTo>
                  <a:lnTo>
                    <a:pt x="130" y="190"/>
                  </a:lnTo>
                  <a:cubicBezTo>
                    <a:pt x="145" y="194"/>
                    <a:pt x="156" y="200"/>
                    <a:pt x="164" y="210"/>
                  </a:cubicBezTo>
                  <a:cubicBezTo>
                    <a:pt x="171" y="219"/>
                    <a:pt x="175" y="232"/>
                    <a:pt x="175" y="248"/>
                  </a:cubicBezTo>
                  <a:cubicBezTo>
                    <a:pt x="175" y="266"/>
                    <a:pt x="169" y="281"/>
                    <a:pt x="158" y="292"/>
                  </a:cubicBezTo>
                  <a:cubicBezTo>
                    <a:pt x="146" y="302"/>
                    <a:pt x="130" y="308"/>
                    <a:pt x="110" y="308"/>
                  </a:cubicBezTo>
                  <a:cubicBezTo>
                    <a:pt x="90" y="308"/>
                    <a:pt x="74" y="302"/>
                    <a:pt x="62" y="292"/>
                  </a:cubicBezTo>
                  <a:cubicBezTo>
                    <a:pt x="51" y="281"/>
                    <a:pt x="45" y="266"/>
                    <a:pt x="45" y="248"/>
                  </a:cubicBezTo>
                  <a:cubicBezTo>
                    <a:pt x="45" y="232"/>
                    <a:pt x="48" y="220"/>
                    <a:pt x="55" y="211"/>
                  </a:cubicBezTo>
                  <a:cubicBezTo>
                    <a:pt x="61" y="202"/>
                    <a:pt x="71" y="196"/>
                    <a:pt x="84" y="192"/>
                  </a:cubicBezTo>
                  <a:close/>
                  <a:moveTo>
                    <a:pt x="31" y="173"/>
                  </a:moveTo>
                  <a:lnTo>
                    <a:pt x="0" y="173"/>
                  </a:lnTo>
                  <a:lnTo>
                    <a:pt x="0" y="140"/>
                  </a:lnTo>
                  <a:lnTo>
                    <a:pt x="31" y="140"/>
                  </a:lnTo>
                  <a:lnTo>
                    <a:pt x="31" y="173"/>
                  </a:lnTo>
                  <a:close/>
                  <a:moveTo>
                    <a:pt x="172" y="173"/>
                  </a:moveTo>
                  <a:lnTo>
                    <a:pt x="48" y="173"/>
                  </a:lnTo>
                  <a:lnTo>
                    <a:pt x="48" y="140"/>
                  </a:lnTo>
                  <a:lnTo>
                    <a:pt x="172" y="140"/>
                  </a:lnTo>
                  <a:lnTo>
                    <a:pt x="172" y="173"/>
                  </a:lnTo>
                  <a:close/>
                  <a:moveTo>
                    <a:pt x="86" y="84"/>
                  </a:moveTo>
                  <a:lnTo>
                    <a:pt x="80" y="114"/>
                  </a:lnTo>
                  <a:cubicBezTo>
                    <a:pt x="68" y="110"/>
                    <a:pt x="59" y="105"/>
                    <a:pt x="54" y="97"/>
                  </a:cubicBezTo>
                  <a:cubicBezTo>
                    <a:pt x="48" y="88"/>
                    <a:pt x="45" y="76"/>
                    <a:pt x="45" y="60"/>
                  </a:cubicBezTo>
                  <a:cubicBezTo>
                    <a:pt x="45" y="45"/>
                    <a:pt x="47" y="34"/>
                    <a:pt x="50" y="27"/>
                  </a:cubicBezTo>
                  <a:cubicBezTo>
                    <a:pt x="54" y="20"/>
                    <a:pt x="58" y="15"/>
                    <a:pt x="63" y="12"/>
                  </a:cubicBezTo>
                  <a:cubicBezTo>
                    <a:pt x="69" y="9"/>
                    <a:pt x="79" y="8"/>
                    <a:pt x="93" y="8"/>
                  </a:cubicBezTo>
                  <a:lnTo>
                    <a:pt x="131" y="8"/>
                  </a:lnTo>
                  <a:cubicBezTo>
                    <a:pt x="142" y="8"/>
                    <a:pt x="150" y="7"/>
                    <a:pt x="155" y="6"/>
                  </a:cubicBezTo>
                  <a:cubicBezTo>
                    <a:pt x="161" y="5"/>
                    <a:pt x="166" y="3"/>
                    <a:pt x="172" y="0"/>
                  </a:cubicBezTo>
                  <a:lnTo>
                    <a:pt x="172" y="33"/>
                  </a:lnTo>
                  <a:cubicBezTo>
                    <a:pt x="170" y="34"/>
                    <a:pt x="167" y="35"/>
                    <a:pt x="162" y="36"/>
                  </a:cubicBezTo>
                  <a:cubicBezTo>
                    <a:pt x="160" y="37"/>
                    <a:pt x="159" y="37"/>
                    <a:pt x="159" y="37"/>
                  </a:cubicBezTo>
                  <a:cubicBezTo>
                    <a:pt x="164" y="43"/>
                    <a:pt x="168" y="49"/>
                    <a:pt x="171" y="55"/>
                  </a:cubicBezTo>
                  <a:cubicBezTo>
                    <a:pt x="174" y="62"/>
                    <a:pt x="175" y="69"/>
                    <a:pt x="175" y="76"/>
                  </a:cubicBezTo>
                  <a:cubicBezTo>
                    <a:pt x="175" y="89"/>
                    <a:pt x="172" y="99"/>
                    <a:pt x="165" y="106"/>
                  </a:cubicBezTo>
                  <a:cubicBezTo>
                    <a:pt x="158" y="114"/>
                    <a:pt x="149" y="117"/>
                    <a:pt x="138" y="117"/>
                  </a:cubicBezTo>
                  <a:cubicBezTo>
                    <a:pt x="131" y="117"/>
                    <a:pt x="125" y="116"/>
                    <a:pt x="119" y="112"/>
                  </a:cubicBezTo>
                  <a:cubicBezTo>
                    <a:pt x="114" y="109"/>
                    <a:pt x="110" y="104"/>
                    <a:pt x="107" y="98"/>
                  </a:cubicBezTo>
                  <a:cubicBezTo>
                    <a:pt x="104" y="92"/>
                    <a:pt x="101" y="83"/>
                    <a:pt x="99" y="72"/>
                  </a:cubicBezTo>
                  <a:cubicBezTo>
                    <a:pt x="96" y="56"/>
                    <a:pt x="93" y="46"/>
                    <a:pt x="91" y="40"/>
                  </a:cubicBezTo>
                  <a:lnTo>
                    <a:pt x="88" y="40"/>
                  </a:lnTo>
                  <a:cubicBezTo>
                    <a:pt x="81" y="40"/>
                    <a:pt x="77" y="41"/>
                    <a:pt x="74" y="45"/>
                  </a:cubicBezTo>
                  <a:cubicBezTo>
                    <a:pt x="72" y="48"/>
                    <a:pt x="70" y="54"/>
                    <a:pt x="70" y="62"/>
                  </a:cubicBezTo>
                  <a:cubicBezTo>
                    <a:pt x="70" y="68"/>
                    <a:pt x="71" y="73"/>
                    <a:pt x="74" y="76"/>
                  </a:cubicBezTo>
                  <a:cubicBezTo>
                    <a:pt x="76" y="79"/>
                    <a:pt x="80" y="82"/>
                    <a:pt x="86" y="84"/>
                  </a:cubicBezTo>
                  <a:close/>
                  <a:moveTo>
                    <a:pt x="112" y="40"/>
                  </a:moveTo>
                  <a:cubicBezTo>
                    <a:pt x="114" y="44"/>
                    <a:pt x="115" y="51"/>
                    <a:pt x="117" y="60"/>
                  </a:cubicBezTo>
                  <a:cubicBezTo>
                    <a:pt x="119" y="69"/>
                    <a:pt x="121" y="75"/>
                    <a:pt x="123" y="78"/>
                  </a:cubicBezTo>
                  <a:cubicBezTo>
                    <a:pt x="126" y="82"/>
                    <a:pt x="130" y="84"/>
                    <a:pt x="135" y="84"/>
                  </a:cubicBezTo>
                  <a:cubicBezTo>
                    <a:pt x="139" y="84"/>
                    <a:pt x="143" y="83"/>
                    <a:pt x="147" y="79"/>
                  </a:cubicBezTo>
                  <a:cubicBezTo>
                    <a:pt x="150" y="76"/>
                    <a:pt x="152" y="71"/>
                    <a:pt x="152" y="66"/>
                  </a:cubicBezTo>
                  <a:cubicBezTo>
                    <a:pt x="152" y="60"/>
                    <a:pt x="150" y="54"/>
                    <a:pt x="146" y="49"/>
                  </a:cubicBezTo>
                  <a:cubicBezTo>
                    <a:pt x="143" y="45"/>
                    <a:pt x="139" y="42"/>
                    <a:pt x="135" y="41"/>
                  </a:cubicBezTo>
                  <a:cubicBezTo>
                    <a:pt x="132" y="40"/>
                    <a:pt x="127" y="40"/>
                    <a:pt x="119" y="40"/>
                  </a:cubicBezTo>
                  <a:lnTo>
                    <a:pt x="112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3479" y="4489"/>
              <a:ext cx="2718" cy="692"/>
            </a:xfrm>
            <a:custGeom>
              <a:avLst/>
              <a:gdLst>
                <a:gd name="T0" fmla="*/ 16242 w 502"/>
                <a:gd name="T1" fmla="*/ 68142 h 129"/>
                <a:gd name="T2" fmla="*/ 8662 w 502"/>
                <a:gd name="T3" fmla="*/ 20925 h 129"/>
                <a:gd name="T4" fmla="*/ 0 w 502"/>
                <a:gd name="T5" fmla="*/ 17170 h 129"/>
                <a:gd name="T6" fmla="*/ 19490 w 502"/>
                <a:gd name="T7" fmla="*/ 0 h 129"/>
                <a:gd name="T8" fmla="*/ 24904 w 502"/>
                <a:gd name="T9" fmla="*/ 68142 h 129"/>
                <a:gd name="T10" fmla="*/ 47643 w 502"/>
                <a:gd name="T11" fmla="*/ 15560 h 129"/>
                <a:gd name="T12" fmla="*/ 67674 w 502"/>
                <a:gd name="T13" fmla="*/ 0 h 129"/>
                <a:gd name="T14" fmla="*/ 83916 w 502"/>
                <a:gd name="T15" fmla="*/ 8585 h 129"/>
                <a:gd name="T16" fmla="*/ 89871 w 502"/>
                <a:gd name="T17" fmla="*/ 34876 h 129"/>
                <a:gd name="T18" fmla="*/ 80126 w 502"/>
                <a:gd name="T19" fmla="*/ 65459 h 129"/>
                <a:gd name="T20" fmla="*/ 51974 w 502"/>
                <a:gd name="T21" fmla="*/ 62240 h 129"/>
                <a:gd name="T22" fmla="*/ 54139 w 502"/>
                <a:gd name="T23" fmla="*/ 34876 h 129"/>
                <a:gd name="T24" fmla="*/ 67674 w 502"/>
                <a:gd name="T25" fmla="*/ 62240 h 129"/>
                <a:gd name="T26" fmla="*/ 81209 w 502"/>
                <a:gd name="T27" fmla="*/ 34876 h 129"/>
                <a:gd name="T28" fmla="*/ 67674 w 502"/>
                <a:gd name="T29" fmla="*/ 6975 h 129"/>
                <a:gd name="T30" fmla="*/ 54139 w 502"/>
                <a:gd name="T31" fmla="*/ 34876 h 129"/>
                <a:gd name="T32" fmla="*/ 101782 w 502"/>
                <a:gd name="T33" fmla="*/ 58484 h 129"/>
                <a:gd name="T34" fmla="*/ 111527 w 502"/>
                <a:gd name="T35" fmla="*/ 68142 h 129"/>
                <a:gd name="T36" fmla="*/ 123438 w 502"/>
                <a:gd name="T37" fmla="*/ 34876 h 129"/>
                <a:gd name="T38" fmla="*/ 133183 w 502"/>
                <a:gd name="T39" fmla="*/ 4292 h 129"/>
                <a:gd name="T40" fmla="*/ 155380 w 502"/>
                <a:gd name="T41" fmla="*/ 2683 h 129"/>
                <a:gd name="T42" fmla="*/ 166208 w 502"/>
                <a:gd name="T43" fmla="*/ 18779 h 129"/>
                <a:gd name="T44" fmla="*/ 165125 w 502"/>
                <a:gd name="T45" fmla="*/ 54192 h 129"/>
                <a:gd name="T46" fmla="*/ 145635 w 502"/>
                <a:gd name="T47" fmla="*/ 69215 h 129"/>
                <a:gd name="T48" fmla="*/ 123438 w 502"/>
                <a:gd name="T49" fmla="*/ 34876 h 129"/>
                <a:gd name="T50" fmla="*/ 135890 w 502"/>
                <a:gd name="T51" fmla="*/ 56874 h 129"/>
                <a:gd name="T52" fmla="*/ 155380 w 502"/>
                <a:gd name="T53" fmla="*/ 56874 h 129"/>
                <a:gd name="T54" fmla="*/ 155380 w 502"/>
                <a:gd name="T55" fmla="*/ 12341 h 129"/>
                <a:gd name="T56" fmla="*/ 136431 w 502"/>
                <a:gd name="T57" fmla="*/ 11804 h 129"/>
                <a:gd name="T58" fmla="*/ 175412 w 502"/>
                <a:gd name="T59" fmla="*/ 34876 h 129"/>
                <a:gd name="T60" fmla="*/ 185157 w 502"/>
                <a:gd name="T61" fmla="*/ 4292 h 129"/>
                <a:gd name="T62" fmla="*/ 207354 w 502"/>
                <a:gd name="T63" fmla="*/ 2683 h 129"/>
                <a:gd name="T64" fmla="*/ 218182 w 502"/>
                <a:gd name="T65" fmla="*/ 18779 h 129"/>
                <a:gd name="T66" fmla="*/ 217099 w 502"/>
                <a:gd name="T67" fmla="*/ 54192 h 129"/>
                <a:gd name="T68" fmla="*/ 197609 w 502"/>
                <a:gd name="T69" fmla="*/ 69215 h 129"/>
                <a:gd name="T70" fmla="*/ 175412 w 502"/>
                <a:gd name="T71" fmla="*/ 34876 h 129"/>
                <a:gd name="T72" fmla="*/ 187864 w 502"/>
                <a:gd name="T73" fmla="*/ 56874 h 129"/>
                <a:gd name="T74" fmla="*/ 207354 w 502"/>
                <a:gd name="T75" fmla="*/ 56874 h 129"/>
                <a:gd name="T76" fmla="*/ 207354 w 502"/>
                <a:gd name="T77" fmla="*/ 12341 h 129"/>
                <a:gd name="T78" fmla="*/ 188405 w 502"/>
                <a:gd name="T79" fmla="*/ 11804 h 129"/>
                <a:gd name="T80" fmla="*/ 227386 w 502"/>
                <a:gd name="T81" fmla="*/ 34876 h 129"/>
                <a:gd name="T82" fmla="*/ 237131 w 502"/>
                <a:gd name="T83" fmla="*/ 4292 h 129"/>
                <a:gd name="T84" fmla="*/ 259328 w 502"/>
                <a:gd name="T85" fmla="*/ 2683 h 129"/>
                <a:gd name="T86" fmla="*/ 270156 w 502"/>
                <a:gd name="T87" fmla="*/ 18779 h 129"/>
                <a:gd name="T88" fmla="*/ 269073 w 502"/>
                <a:gd name="T89" fmla="*/ 54192 h 129"/>
                <a:gd name="T90" fmla="*/ 249583 w 502"/>
                <a:gd name="T91" fmla="*/ 69215 h 129"/>
                <a:gd name="T92" fmla="*/ 227386 w 502"/>
                <a:gd name="T93" fmla="*/ 34876 h 129"/>
                <a:gd name="T94" fmla="*/ 239838 w 502"/>
                <a:gd name="T95" fmla="*/ 56874 h 129"/>
                <a:gd name="T96" fmla="*/ 259328 w 502"/>
                <a:gd name="T97" fmla="*/ 56874 h 129"/>
                <a:gd name="T98" fmla="*/ 259328 w 502"/>
                <a:gd name="T99" fmla="*/ 12341 h 129"/>
                <a:gd name="T100" fmla="*/ 240379 w 502"/>
                <a:gd name="T101" fmla="*/ 11804 h 12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2" h="129">
                  <a:moveTo>
                    <a:pt x="46" y="127"/>
                  </a:moveTo>
                  <a:lnTo>
                    <a:pt x="30" y="127"/>
                  </a:lnTo>
                  <a:lnTo>
                    <a:pt x="30" y="28"/>
                  </a:lnTo>
                  <a:cubicBezTo>
                    <a:pt x="27" y="32"/>
                    <a:pt x="22" y="35"/>
                    <a:pt x="16" y="39"/>
                  </a:cubicBezTo>
                  <a:cubicBezTo>
                    <a:pt x="10" y="43"/>
                    <a:pt x="5" y="45"/>
                    <a:pt x="0" y="47"/>
                  </a:cubicBezTo>
                  <a:lnTo>
                    <a:pt x="0" y="32"/>
                  </a:lnTo>
                  <a:cubicBezTo>
                    <a:pt x="8" y="28"/>
                    <a:pt x="16" y="23"/>
                    <a:pt x="22" y="17"/>
                  </a:cubicBezTo>
                  <a:cubicBezTo>
                    <a:pt x="29" y="12"/>
                    <a:pt x="33" y="6"/>
                    <a:pt x="36" y="0"/>
                  </a:cubicBezTo>
                  <a:lnTo>
                    <a:pt x="46" y="0"/>
                  </a:lnTo>
                  <a:lnTo>
                    <a:pt x="46" y="127"/>
                  </a:lnTo>
                  <a:close/>
                  <a:moveTo>
                    <a:pt x="84" y="65"/>
                  </a:moveTo>
                  <a:cubicBezTo>
                    <a:pt x="84" y="50"/>
                    <a:pt x="85" y="38"/>
                    <a:pt x="88" y="29"/>
                  </a:cubicBezTo>
                  <a:cubicBezTo>
                    <a:pt x="91" y="20"/>
                    <a:pt x="96" y="13"/>
                    <a:pt x="102" y="8"/>
                  </a:cubicBezTo>
                  <a:cubicBezTo>
                    <a:pt x="108" y="3"/>
                    <a:pt x="116" y="0"/>
                    <a:pt x="125" y="0"/>
                  </a:cubicBezTo>
                  <a:cubicBezTo>
                    <a:pt x="132" y="0"/>
                    <a:pt x="137" y="2"/>
                    <a:pt x="143" y="5"/>
                  </a:cubicBezTo>
                  <a:cubicBezTo>
                    <a:pt x="148" y="7"/>
                    <a:pt x="152" y="11"/>
                    <a:pt x="155" y="16"/>
                  </a:cubicBezTo>
                  <a:cubicBezTo>
                    <a:pt x="159" y="21"/>
                    <a:pt x="161" y="28"/>
                    <a:pt x="163" y="35"/>
                  </a:cubicBezTo>
                  <a:cubicBezTo>
                    <a:pt x="165" y="42"/>
                    <a:pt x="166" y="52"/>
                    <a:pt x="166" y="65"/>
                  </a:cubicBezTo>
                  <a:cubicBezTo>
                    <a:pt x="166" y="79"/>
                    <a:pt x="164" y="91"/>
                    <a:pt x="161" y="101"/>
                  </a:cubicBezTo>
                  <a:cubicBezTo>
                    <a:pt x="158" y="110"/>
                    <a:pt x="154" y="117"/>
                    <a:pt x="148" y="122"/>
                  </a:cubicBezTo>
                  <a:cubicBezTo>
                    <a:pt x="142" y="127"/>
                    <a:pt x="134" y="129"/>
                    <a:pt x="125" y="129"/>
                  </a:cubicBezTo>
                  <a:cubicBezTo>
                    <a:pt x="113" y="129"/>
                    <a:pt x="103" y="125"/>
                    <a:pt x="96" y="116"/>
                  </a:cubicBezTo>
                  <a:cubicBezTo>
                    <a:pt x="88" y="105"/>
                    <a:pt x="84" y="88"/>
                    <a:pt x="84" y="65"/>
                  </a:cubicBezTo>
                  <a:close/>
                  <a:moveTo>
                    <a:pt x="100" y="65"/>
                  </a:moveTo>
                  <a:cubicBezTo>
                    <a:pt x="100" y="85"/>
                    <a:pt x="102" y="99"/>
                    <a:pt x="107" y="106"/>
                  </a:cubicBezTo>
                  <a:cubicBezTo>
                    <a:pt x="112" y="113"/>
                    <a:pt x="118" y="116"/>
                    <a:pt x="125" y="116"/>
                  </a:cubicBezTo>
                  <a:cubicBezTo>
                    <a:pt x="132" y="116"/>
                    <a:pt x="138" y="113"/>
                    <a:pt x="143" y="106"/>
                  </a:cubicBezTo>
                  <a:cubicBezTo>
                    <a:pt x="148" y="99"/>
                    <a:pt x="150" y="85"/>
                    <a:pt x="150" y="65"/>
                  </a:cubicBezTo>
                  <a:cubicBezTo>
                    <a:pt x="150" y="44"/>
                    <a:pt x="148" y="30"/>
                    <a:pt x="143" y="23"/>
                  </a:cubicBezTo>
                  <a:cubicBezTo>
                    <a:pt x="138" y="17"/>
                    <a:pt x="132" y="13"/>
                    <a:pt x="125" y="13"/>
                  </a:cubicBezTo>
                  <a:cubicBezTo>
                    <a:pt x="118" y="13"/>
                    <a:pt x="112" y="16"/>
                    <a:pt x="108" y="22"/>
                  </a:cubicBezTo>
                  <a:cubicBezTo>
                    <a:pt x="102" y="30"/>
                    <a:pt x="100" y="44"/>
                    <a:pt x="100" y="65"/>
                  </a:cubicBezTo>
                  <a:close/>
                  <a:moveTo>
                    <a:pt x="188" y="127"/>
                  </a:moveTo>
                  <a:lnTo>
                    <a:pt x="188" y="109"/>
                  </a:lnTo>
                  <a:lnTo>
                    <a:pt x="206" y="109"/>
                  </a:lnTo>
                  <a:lnTo>
                    <a:pt x="206" y="127"/>
                  </a:lnTo>
                  <a:lnTo>
                    <a:pt x="188" y="127"/>
                  </a:lnTo>
                  <a:close/>
                  <a:moveTo>
                    <a:pt x="228" y="65"/>
                  </a:moveTo>
                  <a:cubicBezTo>
                    <a:pt x="228" y="50"/>
                    <a:pt x="229" y="38"/>
                    <a:pt x="232" y="29"/>
                  </a:cubicBezTo>
                  <a:cubicBezTo>
                    <a:pt x="235" y="20"/>
                    <a:pt x="240" y="13"/>
                    <a:pt x="246" y="8"/>
                  </a:cubicBezTo>
                  <a:cubicBezTo>
                    <a:pt x="252" y="3"/>
                    <a:pt x="260" y="0"/>
                    <a:pt x="269" y="0"/>
                  </a:cubicBezTo>
                  <a:cubicBezTo>
                    <a:pt x="276" y="0"/>
                    <a:pt x="281" y="2"/>
                    <a:pt x="287" y="5"/>
                  </a:cubicBezTo>
                  <a:cubicBezTo>
                    <a:pt x="292" y="7"/>
                    <a:pt x="296" y="11"/>
                    <a:pt x="299" y="16"/>
                  </a:cubicBezTo>
                  <a:cubicBezTo>
                    <a:pt x="303" y="21"/>
                    <a:pt x="305" y="28"/>
                    <a:pt x="307" y="35"/>
                  </a:cubicBezTo>
                  <a:cubicBezTo>
                    <a:pt x="309" y="42"/>
                    <a:pt x="310" y="52"/>
                    <a:pt x="310" y="65"/>
                  </a:cubicBezTo>
                  <a:cubicBezTo>
                    <a:pt x="310" y="79"/>
                    <a:pt x="308" y="91"/>
                    <a:pt x="305" y="101"/>
                  </a:cubicBezTo>
                  <a:cubicBezTo>
                    <a:pt x="302" y="110"/>
                    <a:pt x="298" y="117"/>
                    <a:pt x="292" y="122"/>
                  </a:cubicBezTo>
                  <a:cubicBezTo>
                    <a:pt x="286" y="127"/>
                    <a:pt x="278" y="129"/>
                    <a:pt x="269" y="129"/>
                  </a:cubicBezTo>
                  <a:cubicBezTo>
                    <a:pt x="257" y="129"/>
                    <a:pt x="247" y="125"/>
                    <a:pt x="240" y="116"/>
                  </a:cubicBezTo>
                  <a:cubicBezTo>
                    <a:pt x="232" y="105"/>
                    <a:pt x="228" y="88"/>
                    <a:pt x="228" y="65"/>
                  </a:cubicBezTo>
                  <a:close/>
                  <a:moveTo>
                    <a:pt x="244" y="65"/>
                  </a:moveTo>
                  <a:cubicBezTo>
                    <a:pt x="244" y="85"/>
                    <a:pt x="246" y="99"/>
                    <a:pt x="251" y="106"/>
                  </a:cubicBezTo>
                  <a:cubicBezTo>
                    <a:pt x="256" y="113"/>
                    <a:pt x="262" y="116"/>
                    <a:pt x="269" y="116"/>
                  </a:cubicBezTo>
                  <a:cubicBezTo>
                    <a:pt x="276" y="116"/>
                    <a:pt x="282" y="113"/>
                    <a:pt x="287" y="106"/>
                  </a:cubicBezTo>
                  <a:cubicBezTo>
                    <a:pt x="292" y="99"/>
                    <a:pt x="294" y="85"/>
                    <a:pt x="294" y="65"/>
                  </a:cubicBezTo>
                  <a:cubicBezTo>
                    <a:pt x="294" y="44"/>
                    <a:pt x="292" y="30"/>
                    <a:pt x="287" y="23"/>
                  </a:cubicBezTo>
                  <a:cubicBezTo>
                    <a:pt x="282" y="17"/>
                    <a:pt x="276" y="13"/>
                    <a:pt x="269" y="13"/>
                  </a:cubicBezTo>
                  <a:cubicBezTo>
                    <a:pt x="262" y="13"/>
                    <a:pt x="256" y="16"/>
                    <a:pt x="252" y="22"/>
                  </a:cubicBezTo>
                  <a:cubicBezTo>
                    <a:pt x="246" y="30"/>
                    <a:pt x="244" y="44"/>
                    <a:pt x="244" y="65"/>
                  </a:cubicBezTo>
                  <a:close/>
                  <a:moveTo>
                    <a:pt x="324" y="65"/>
                  </a:moveTo>
                  <a:cubicBezTo>
                    <a:pt x="324" y="50"/>
                    <a:pt x="325" y="38"/>
                    <a:pt x="328" y="29"/>
                  </a:cubicBezTo>
                  <a:cubicBezTo>
                    <a:pt x="331" y="20"/>
                    <a:pt x="336" y="13"/>
                    <a:pt x="342" y="8"/>
                  </a:cubicBezTo>
                  <a:cubicBezTo>
                    <a:pt x="348" y="3"/>
                    <a:pt x="356" y="0"/>
                    <a:pt x="365" y="0"/>
                  </a:cubicBezTo>
                  <a:cubicBezTo>
                    <a:pt x="372" y="0"/>
                    <a:pt x="377" y="2"/>
                    <a:pt x="383" y="5"/>
                  </a:cubicBezTo>
                  <a:cubicBezTo>
                    <a:pt x="388" y="7"/>
                    <a:pt x="392" y="11"/>
                    <a:pt x="395" y="16"/>
                  </a:cubicBezTo>
                  <a:cubicBezTo>
                    <a:pt x="399" y="21"/>
                    <a:pt x="401" y="28"/>
                    <a:pt x="403" y="35"/>
                  </a:cubicBezTo>
                  <a:cubicBezTo>
                    <a:pt x="405" y="42"/>
                    <a:pt x="406" y="52"/>
                    <a:pt x="406" y="65"/>
                  </a:cubicBezTo>
                  <a:cubicBezTo>
                    <a:pt x="406" y="79"/>
                    <a:pt x="404" y="91"/>
                    <a:pt x="401" y="101"/>
                  </a:cubicBezTo>
                  <a:cubicBezTo>
                    <a:pt x="398" y="110"/>
                    <a:pt x="394" y="117"/>
                    <a:pt x="388" y="122"/>
                  </a:cubicBezTo>
                  <a:cubicBezTo>
                    <a:pt x="382" y="127"/>
                    <a:pt x="374" y="129"/>
                    <a:pt x="365" y="129"/>
                  </a:cubicBezTo>
                  <a:cubicBezTo>
                    <a:pt x="353" y="129"/>
                    <a:pt x="343" y="125"/>
                    <a:pt x="336" y="116"/>
                  </a:cubicBezTo>
                  <a:cubicBezTo>
                    <a:pt x="328" y="105"/>
                    <a:pt x="324" y="88"/>
                    <a:pt x="324" y="65"/>
                  </a:cubicBezTo>
                  <a:close/>
                  <a:moveTo>
                    <a:pt x="340" y="65"/>
                  </a:moveTo>
                  <a:cubicBezTo>
                    <a:pt x="340" y="85"/>
                    <a:pt x="342" y="99"/>
                    <a:pt x="347" y="106"/>
                  </a:cubicBezTo>
                  <a:cubicBezTo>
                    <a:pt x="352" y="113"/>
                    <a:pt x="358" y="116"/>
                    <a:pt x="365" y="116"/>
                  </a:cubicBezTo>
                  <a:cubicBezTo>
                    <a:pt x="372" y="116"/>
                    <a:pt x="378" y="113"/>
                    <a:pt x="383" y="106"/>
                  </a:cubicBezTo>
                  <a:cubicBezTo>
                    <a:pt x="388" y="99"/>
                    <a:pt x="390" y="85"/>
                    <a:pt x="390" y="65"/>
                  </a:cubicBezTo>
                  <a:cubicBezTo>
                    <a:pt x="390" y="44"/>
                    <a:pt x="388" y="30"/>
                    <a:pt x="383" y="23"/>
                  </a:cubicBezTo>
                  <a:cubicBezTo>
                    <a:pt x="378" y="17"/>
                    <a:pt x="372" y="13"/>
                    <a:pt x="365" y="13"/>
                  </a:cubicBezTo>
                  <a:cubicBezTo>
                    <a:pt x="358" y="13"/>
                    <a:pt x="352" y="16"/>
                    <a:pt x="348" y="22"/>
                  </a:cubicBezTo>
                  <a:cubicBezTo>
                    <a:pt x="342" y="30"/>
                    <a:pt x="340" y="44"/>
                    <a:pt x="340" y="65"/>
                  </a:cubicBezTo>
                  <a:close/>
                  <a:moveTo>
                    <a:pt x="420" y="65"/>
                  </a:moveTo>
                  <a:cubicBezTo>
                    <a:pt x="420" y="50"/>
                    <a:pt x="421" y="38"/>
                    <a:pt x="424" y="29"/>
                  </a:cubicBezTo>
                  <a:cubicBezTo>
                    <a:pt x="427" y="20"/>
                    <a:pt x="432" y="13"/>
                    <a:pt x="438" y="8"/>
                  </a:cubicBezTo>
                  <a:cubicBezTo>
                    <a:pt x="444" y="3"/>
                    <a:pt x="452" y="0"/>
                    <a:pt x="461" y="0"/>
                  </a:cubicBezTo>
                  <a:cubicBezTo>
                    <a:pt x="468" y="0"/>
                    <a:pt x="473" y="2"/>
                    <a:pt x="479" y="5"/>
                  </a:cubicBezTo>
                  <a:cubicBezTo>
                    <a:pt x="484" y="7"/>
                    <a:pt x="488" y="11"/>
                    <a:pt x="491" y="16"/>
                  </a:cubicBezTo>
                  <a:cubicBezTo>
                    <a:pt x="495" y="21"/>
                    <a:pt x="497" y="28"/>
                    <a:pt x="499" y="35"/>
                  </a:cubicBezTo>
                  <a:cubicBezTo>
                    <a:pt x="501" y="42"/>
                    <a:pt x="502" y="52"/>
                    <a:pt x="502" y="65"/>
                  </a:cubicBezTo>
                  <a:cubicBezTo>
                    <a:pt x="502" y="79"/>
                    <a:pt x="500" y="91"/>
                    <a:pt x="497" y="101"/>
                  </a:cubicBezTo>
                  <a:cubicBezTo>
                    <a:pt x="494" y="110"/>
                    <a:pt x="490" y="117"/>
                    <a:pt x="484" y="122"/>
                  </a:cubicBezTo>
                  <a:cubicBezTo>
                    <a:pt x="478" y="127"/>
                    <a:pt x="470" y="129"/>
                    <a:pt x="461" y="129"/>
                  </a:cubicBezTo>
                  <a:cubicBezTo>
                    <a:pt x="449" y="129"/>
                    <a:pt x="439" y="125"/>
                    <a:pt x="432" y="116"/>
                  </a:cubicBezTo>
                  <a:cubicBezTo>
                    <a:pt x="424" y="105"/>
                    <a:pt x="420" y="88"/>
                    <a:pt x="420" y="65"/>
                  </a:cubicBezTo>
                  <a:close/>
                  <a:moveTo>
                    <a:pt x="436" y="65"/>
                  </a:moveTo>
                  <a:cubicBezTo>
                    <a:pt x="436" y="85"/>
                    <a:pt x="438" y="99"/>
                    <a:pt x="443" y="106"/>
                  </a:cubicBezTo>
                  <a:cubicBezTo>
                    <a:pt x="448" y="113"/>
                    <a:pt x="454" y="116"/>
                    <a:pt x="461" y="116"/>
                  </a:cubicBezTo>
                  <a:cubicBezTo>
                    <a:pt x="468" y="116"/>
                    <a:pt x="474" y="113"/>
                    <a:pt x="479" y="106"/>
                  </a:cubicBezTo>
                  <a:cubicBezTo>
                    <a:pt x="484" y="99"/>
                    <a:pt x="486" y="85"/>
                    <a:pt x="486" y="65"/>
                  </a:cubicBezTo>
                  <a:cubicBezTo>
                    <a:pt x="486" y="44"/>
                    <a:pt x="484" y="30"/>
                    <a:pt x="479" y="23"/>
                  </a:cubicBezTo>
                  <a:cubicBezTo>
                    <a:pt x="474" y="17"/>
                    <a:pt x="468" y="13"/>
                    <a:pt x="461" y="13"/>
                  </a:cubicBezTo>
                  <a:cubicBezTo>
                    <a:pt x="454" y="13"/>
                    <a:pt x="448" y="16"/>
                    <a:pt x="444" y="22"/>
                  </a:cubicBezTo>
                  <a:cubicBezTo>
                    <a:pt x="438" y="30"/>
                    <a:pt x="436" y="44"/>
                    <a:pt x="436" y="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31" name="Freeform 32"/>
            <p:cNvSpPr>
              <a:spLocks noEditPoints="1"/>
            </p:cNvSpPr>
            <p:nvPr/>
          </p:nvSpPr>
          <p:spPr bwMode="auto">
            <a:xfrm>
              <a:off x="3937" y="10820"/>
              <a:ext cx="2260" cy="698"/>
            </a:xfrm>
            <a:custGeom>
              <a:avLst/>
              <a:gdLst>
                <a:gd name="T0" fmla="*/ 4867 w 418"/>
                <a:gd name="T1" fmla="*/ 25991 h 129"/>
                <a:gd name="T2" fmla="*/ 8112 w 418"/>
                <a:gd name="T3" fmla="*/ 4873 h 129"/>
                <a:gd name="T4" fmla="*/ 36234 w 418"/>
                <a:gd name="T5" fmla="*/ 5415 h 129"/>
                <a:gd name="T6" fmla="*/ 39479 w 418"/>
                <a:gd name="T7" fmla="*/ 25991 h 129"/>
                <a:gd name="T8" fmla="*/ 41643 w 418"/>
                <a:gd name="T9" fmla="*/ 37903 h 129"/>
                <a:gd name="T10" fmla="*/ 38398 w 418"/>
                <a:gd name="T11" fmla="*/ 63894 h 129"/>
                <a:gd name="T12" fmla="*/ 5949 w 418"/>
                <a:gd name="T13" fmla="*/ 63894 h 129"/>
                <a:gd name="T14" fmla="*/ 3245 w 418"/>
                <a:gd name="T15" fmla="*/ 37903 h 129"/>
                <a:gd name="T16" fmla="*/ 10816 w 418"/>
                <a:gd name="T17" fmla="*/ 17327 h 129"/>
                <a:gd name="T18" fmla="*/ 22173 w 418"/>
                <a:gd name="T19" fmla="*/ 28157 h 129"/>
                <a:gd name="T20" fmla="*/ 32990 w 418"/>
                <a:gd name="T21" fmla="*/ 17869 h 129"/>
                <a:gd name="T22" fmla="*/ 22173 w 418"/>
                <a:gd name="T23" fmla="*/ 7039 h 129"/>
                <a:gd name="T24" fmla="*/ 10816 w 418"/>
                <a:gd name="T25" fmla="*/ 17327 h 129"/>
                <a:gd name="T26" fmla="*/ 10275 w 418"/>
                <a:gd name="T27" fmla="*/ 55772 h 129"/>
                <a:gd name="T28" fmla="*/ 22173 w 418"/>
                <a:gd name="T29" fmla="*/ 62811 h 129"/>
                <a:gd name="T30" fmla="*/ 36234 w 418"/>
                <a:gd name="T31" fmla="*/ 49274 h 129"/>
                <a:gd name="T32" fmla="*/ 22173 w 418"/>
                <a:gd name="T33" fmla="*/ 35196 h 129"/>
                <a:gd name="T34" fmla="*/ 8112 w 418"/>
                <a:gd name="T35" fmla="*/ 48733 h 129"/>
                <a:gd name="T36" fmla="*/ 56245 w 418"/>
                <a:gd name="T37" fmla="*/ 59021 h 129"/>
                <a:gd name="T38" fmla="*/ 65979 w 418"/>
                <a:gd name="T39" fmla="*/ 68767 h 129"/>
                <a:gd name="T40" fmla="*/ 77877 w 418"/>
                <a:gd name="T41" fmla="*/ 34654 h 129"/>
                <a:gd name="T42" fmla="*/ 87612 w 418"/>
                <a:gd name="T43" fmla="*/ 3790 h 129"/>
                <a:gd name="T44" fmla="*/ 109785 w 418"/>
                <a:gd name="T45" fmla="*/ 2166 h 129"/>
                <a:gd name="T46" fmla="*/ 120601 w 418"/>
                <a:gd name="T47" fmla="*/ 18952 h 129"/>
                <a:gd name="T48" fmla="*/ 119520 w 418"/>
                <a:gd name="T49" fmla="*/ 54147 h 129"/>
                <a:gd name="T50" fmla="*/ 100050 w 418"/>
                <a:gd name="T51" fmla="*/ 69850 h 129"/>
                <a:gd name="T52" fmla="*/ 77877 w 418"/>
                <a:gd name="T53" fmla="*/ 34654 h 129"/>
                <a:gd name="T54" fmla="*/ 90316 w 418"/>
                <a:gd name="T55" fmla="*/ 57396 h 129"/>
                <a:gd name="T56" fmla="*/ 109785 w 418"/>
                <a:gd name="T57" fmla="*/ 57396 h 129"/>
                <a:gd name="T58" fmla="*/ 109785 w 418"/>
                <a:gd name="T59" fmla="*/ 12454 h 129"/>
                <a:gd name="T60" fmla="*/ 90857 w 418"/>
                <a:gd name="T61" fmla="*/ 11912 h 129"/>
                <a:gd name="T62" fmla="*/ 129795 w 418"/>
                <a:gd name="T63" fmla="*/ 34654 h 129"/>
                <a:gd name="T64" fmla="*/ 139530 w 418"/>
                <a:gd name="T65" fmla="*/ 3790 h 129"/>
                <a:gd name="T66" fmla="*/ 161703 w 418"/>
                <a:gd name="T67" fmla="*/ 2166 h 129"/>
                <a:gd name="T68" fmla="*/ 172519 w 418"/>
                <a:gd name="T69" fmla="*/ 18952 h 129"/>
                <a:gd name="T70" fmla="*/ 171438 w 418"/>
                <a:gd name="T71" fmla="*/ 54147 h 129"/>
                <a:gd name="T72" fmla="*/ 151969 w 418"/>
                <a:gd name="T73" fmla="*/ 69850 h 129"/>
                <a:gd name="T74" fmla="*/ 129795 w 418"/>
                <a:gd name="T75" fmla="*/ 34654 h 129"/>
                <a:gd name="T76" fmla="*/ 142234 w 418"/>
                <a:gd name="T77" fmla="*/ 57396 h 129"/>
                <a:gd name="T78" fmla="*/ 161703 w 418"/>
                <a:gd name="T79" fmla="*/ 57396 h 129"/>
                <a:gd name="T80" fmla="*/ 161703 w 418"/>
                <a:gd name="T81" fmla="*/ 12454 h 129"/>
                <a:gd name="T82" fmla="*/ 142775 w 418"/>
                <a:gd name="T83" fmla="*/ 11912 h 129"/>
                <a:gd name="T84" fmla="*/ 181713 w 418"/>
                <a:gd name="T85" fmla="*/ 34654 h 129"/>
                <a:gd name="T86" fmla="*/ 191448 w 418"/>
                <a:gd name="T87" fmla="*/ 3790 h 129"/>
                <a:gd name="T88" fmla="*/ 213621 w 418"/>
                <a:gd name="T89" fmla="*/ 2166 h 129"/>
                <a:gd name="T90" fmla="*/ 224438 w 418"/>
                <a:gd name="T91" fmla="*/ 18952 h 129"/>
                <a:gd name="T92" fmla="*/ 223356 w 418"/>
                <a:gd name="T93" fmla="*/ 54147 h 129"/>
                <a:gd name="T94" fmla="*/ 203887 w 418"/>
                <a:gd name="T95" fmla="*/ 69850 h 129"/>
                <a:gd name="T96" fmla="*/ 181713 w 418"/>
                <a:gd name="T97" fmla="*/ 34654 h 129"/>
                <a:gd name="T98" fmla="*/ 194152 w 418"/>
                <a:gd name="T99" fmla="*/ 57396 h 129"/>
                <a:gd name="T100" fmla="*/ 213621 w 418"/>
                <a:gd name="T101" fmla="*/ 57396 h 129"/>
                <a:gd name="T102" fmla="*/ 213621 w 418"/>
                <a:gd name="T103" fmla="*/ 12454 h 129"/>
                <a:gd name="T104" fmla="*/ 194693 w 418"/>
                <a:gd name="T105" fmla="*/ 11912 h 12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18" h="129">
                  <a:moveTo>
                    <a:pt x="23" y="58"/>
                  </a:moveTo>
                  <a:cubicBezTo>
                    <a:pt x="17" y="56"/>
                    <a:pt x="12" y="53"/>
                    <a:pt x="9" y="48"/>
                  </a:cubicBezTo>
                  <a:cubicBezTo>
                    <a:pt x="6" y="44"/>
                    <a:pt x="5" y="39"/>
                    <a:pt x="5" y="33"/>
                  </a:cubicBezTo>
                  <a:cubicBezTo>
                    <a:pt x="5" y="23"/>
                    <a:pt x="8" y="16"/>
                    <a:pt x="15" y="9"/>
                  </a:cubicBezTo>
                  <a:cubicBezTo>
                    <a:pt x="21" y="3"/>
                    <a:pt x="30" y="0"/>
                    <a:pt x="41" y="0"/>
                  </a:cubicBezTo>
                  <a:cubicBezTo>
                    <a:pt x="52" y="0"/>
                    <a:pt x="61" y="3"/>
                    <a:pt x="67" y="10"/>
                  </a:cubicBezTo>
                  <a:cubicBezTo>
                    <a:pt x="74" y="16"/>
                    <a:pt x="77" y="24"/>
                    <a:pt x="77" y="33"/>
                  </a:cubicBezTo>
                  <a:cubicBezTo>
                    <a:pt x="77" y="39"/>
                    <a:pt x="76" y="44"/>
                    <a:pt x="73" y="48"/>
                  </a:cubicBezTo>
                  <a:cubicBezTo>
                    <a:pt x="70" y="53"/>
                    <a:pt x="65" y="56"/>
                    <a:pt x="59" y="58"/>
                  </a:cubicBezTo>
                  <a:cubicBezTo>
                    <a:pt x="67" y="61"/>
                    <a:pt x="72" y="65"/>
                    <a:pt x="77" y="70"/>
                  </a:cubicBezTo>
                  <a:cubicBezTo>
                    <a:pt x="81" y="76"/>
                    <a:pt x="83" y="83"/>
                    <a:pt x="83" y="91"/>
                  </a:cubicBezTo>
                  <a:cubicBezTo>
                    <a:pt x="83" y="101"/>
                    <a:pt x="79" y="110"/>
                    <a:pt x="71" y="118"/>
                  </a:cubicBezTo>
                  <a:cubicBezTo>
                    <a:pt x="64" y="125"/>
                    <a:pt x="54" y="129"/>
                    <a:pt x="41" y="129"/>
                  </a:cubicBezTo>
                  <a:cubicBezTo>
                    <a:pt x="29" y="129"/>
                    <a:pt x="19" y="125"/>
                    <a:pt x="11" y="118"/>
                  </a:cubicBezTo>
                  <a:cubicBezTo>
                    <a:pt x="3" y="110"/>
                    <a:pt x="0" y="101"/>
                    <a:pt x="0" y="90"/>
                  </a:cubicBezTo>
                  <a:cubicBezTo>
                    <a:pt x="0" y="82"/>
                    <a:pt x="2" y="75"/>
                    <a:pt x="6" y="70"/>
                  </a:cubicBezTo>
                  <a:cubicBezTo>
                    <a:pt x="10" y="64"/>
                    <a:pt x="16" y="60"/>
                    <a:pt x="23" y="58"/>
                  </a:cubicBezTo>
                  <a:close/>
                  <a:moveTo>
                    <a:pt x="20" y="32"/>
                  </a:moveTo>
                  <a:cubicBezTo>
                    <a:pt x="20" y="38"/>
                    <a:pt x="22" y="43"/>
                    <a:pt x="26" y="47"/>
                  </a:cubicBezTo>
                  <a:cubicBezTo>
                    <a:pt x="30" y="50"/>
                    <a:pt x="35" y="52"/>
                    <a:pt x="41" y="52"/>
                  </a:cubicBezTo>
                  <a:cubicBezTo>
                    <a:pt x="47" y="52"/>
                    <a:pt x="52" y="50"/>
                    <a:pt x="56" y="47"/>
                  </a:cubicBezTo>
                  <a:cubicBezTo>
                    <a:pt x="60" y="43"/>
                    <a:pt x="61" y="38"/>
                    <a:pt x="61" y="33"/>
                  </a:cubicBezTo>
                  <a:cubicBezTo>
                    <a:pt x="61" y="27"/>
                    <a:pt x="59" y="22"/>
                    <a:pt x="56" y="19"/>
                  </a:cubicBezTo>
                  <a:cubicBezTo>
                    <a:pt x="52" y="15"/>
                    <a:pt x="47" y="13"/>
                    <a:pt x="41" y="13"/>
                  </a:cubicBezTo>
                  <a:cubicBezTo>
                    <a:pt x="35" y="13"/>
                    <a:pt x="30" y="15"/>
                    <a:pt x="26" y="18"/>
                  </a:cubicBezTo>
                  <a:cubicBezTo>
                    <a:pt x="22" y="22"/>
                    <a:pt x="20" y="27"/>
                    <a:pt x="20" y="32"/>
                  </a:cubicBezTo>
                  <a:close/>
                  <a:moveTo>
                    <a:pt x="15" y="90"/>
                  </a:moveTo>
                  <a:cubicBezTo>
                    <a:pt x="15" y="95"/>
                    <a:pt x="16" y="99"/>
                    <a:pt x="19" y="103"/>
                  </a:cubicBezTo>
                  <a:cubicBezTo>
                    <a:pt x="21" y="107"/>
                    <a:pt x="24" y="110"/>
                    <a:pt x="28" y="113"/>
                  </a:cubicBezTo>
                  <a:cubicBezTo>
                    <a:pt x="32" y="115"/>
                    <a:pt x="37" y="116"/>
                    <a:pt x="41" y="116"/>
                  </a:cubicBezTo>
                  <a:cubicBezTo>
                    <a:pt x="49" y="116"/>
                    <a:pt x="55" y="114"/>
                    <a:pt x="60" y="109"/>
                  </a:cubicBezTo>
                  <a:cubicBezTo>
                    <a:pt x="64" y="104"/>
                    <a:pt x="67" y="98"/>
                    <a:pt x="67" y="91"/>
                  </a:cubicBezTo>
                  <a:cubicBezTo>
                    <a:pt x="67" y="83"/>
                    <a:pt x="64" y="77"/>
                    <a:pt x="59" y="72"/>
                  </a:cubicBezTo>
                  <a:cubicBezTo>
                    <a:pt x="54" y="67"/>
                    <a:pt x="48" y="65"/>
                    <a:pt x="41" y="65"/>
                  </a:cubicBezTo>
                  <a:cubicBezTo>
                    <a:pt x="34" y="65"/>
                    <a:pt x="28" y="67"/>
                    <a:pt x="23" y="72"/>
                  </a:cubicBezTo>
                  <a:cubicBezTo>
                    <a:pt x="18" y="77"/>
                    <a:pt x="15" y="83"/>
                    <a:pt x="15" y="90"/>
                  </a:cubicBezTo>
                  <a:close/>
                  <a:moveTo>
                    <a:pt x="104" y="127"/>
                  </a:moveTo>
                  <a:lnTo>
                    <a:pt x="104" y="109"/>
                  </a:lnTo>
                  <a:lnTo>
                    <a:pt x="122" y="109"/>
                  </a:lnTo>
                  <a:lnTo>
                    <a:pt x="122" y="127"/>
                  </a:lnTo>
                  <a:lnTo>
                    <a:pt x="104" y="127"/>
                  </a:lnTo>
                  <a:close/>
                  <a:moveTo>
                    <a:pt x="144" y="64"/>
                  </a:moveTo>
                  <a:cubicBezTo>
                    <a:pt x="144" y="49"/>
                    <a:pt x="145" y="37"/>
                    <a:pt x="148" y="28"/>
                  </a:cubicBezTo>
                  <a:cubicBezTo>
                    <a:pt x="151" y="19"/>
                    <a:pt x="156" y="12"/>
                    <a:pt x="162" y="7"/>
                  </a:cubicBezTo>
                  <a:cubicBezTo>
                    <a:pt x="168" y="2"/>
                    <a:pt x="176" y="0"/>
                    <a:pt x="185" y="0"/>
                  </a:cubicBezTo>
                  <a:cubicBezTo>
                    <a:pt x="192" y="0"/>
                    <a:pt x="197" y="1"/>
                    <a:pt x="203" y="4"/>
                  </a:cubicBezTo>
                  <a:cubicBezTo>
                    <a:pt x="208" y="7"/>
                    <a:pt x="212" y="11"/>
                    <a:pt x="215" y="16"/>
                  </a:cubicBezTo>
                  <a:cubicBezTo>
                    <a:pt x="219" y="21"/>
                    <a:pt x="221" y="27"/>
                    <a:pt x="223" y="35"/>
                  </a:cubicBezTo>
                  <a:cubicBezTo>
                    <a:pt x="225" y="42"/>
                    <a:pt x="226" y="52"/>
                    <a:pt x="226" y="64"/>
                  </a:cubicBezTo>
                  <a:cubicBezTo>
                    <a:pt x="226" y="79"/>
                    <a:pt x="224" y="91"/>
                    <a:pt x="221" y="100"/>
                  </a:cubicBezTo>
                  <a:cubicBezTo>
                    <a:pt x="218" y="109"/>
                    <a:pt x="214" y="116"/>
                    <a:pt x="208" y="121"/>
                  </a:cubicBezTo>
                  <a:cubicBezTo>
                    <a:pt x="202" y="126"/>
                    <a:pt x="194" y="129"/>
                    <a:pt x="185" y="129"/>
                  </a:cubicBezTo>
                  <a:cubicBezTo>
                    <a:pt x="173" y="129"/>
                    <a:pt x="163" y="124"/>
                    <a:pt x="156" y="116"/>
                  </a:cubicBezTo>
                  <a:cubicBezTo>
                    <a:pt x="148" y="105"/>
                    <a:pt x="144" y="88"/>
                    <a:pt x="144" y="64"/>
                  </a:cubicBezTo>
                  <a:close/>
                  <a:moveTo>
                    <a:pt x="160" y="64"/>
                  </a:moveTo>
                  <a:cubicBezTo>
                    <a:pt x="160" y="85"/>
                    <a:pt x="162" y="99"/>
                    <a:pt x="167" y="106"/>
                  </a:cubicBezTo>
                  <a:cubicBezTo>
                    <a:pt x="172" y="113"/>
                    <a:pt x="178" y="116"/>
                    <a:pt x="185" y="116"/>
                  </a:cubicBezTo>
                  <a:cubicBezTo>
                    <a:pt x="192" y="116"/>
                    <a:pt x="198" y="113"/>
                    <a:pt x="203" y="106"/>
                  </a:cubicBezTo>
                  <a:cubicBezTo>
                    <a:pt x="208" y="99"/>
                    <a:pt x="210" y="85"/>
                    <a:pt x="210" y="64"/>
                  </a:cubicBezTo>
                  <a:cubicBezTo>
                    <a:pt x="210" y="44"/>
                    <a:pt x="208" y="30"/>
                    <a:pt x="203" y="23"/>
                  </a:cubicBezTo>
                  <a:cubicBezTo>
                    <a:pt x="198" y="16"/>
                    <a:pt x="192" y="13"/>
                    <a:pt x="185" y="13"/>
                  </a:cubicBezTo>
                  <a:cubicBezTo>
                    <a:pt x="178" y="13"/>
                    <a:pt x="172" y="16"/>
                    <a:pt x="168" y="22"/>
                  </a:cubicBezTo>
                  <a:cubicBezTo>
                    <a:pt x="162" y="29"/>
                    <a:pt x="160" y="44"/>
                    <a:pt x="160" y="64"/>
                  </a:cubicBezTo>
                  <a:close/>
                  <a:moveTo>
                    <a:pt x="240" y="64"/>
                  </a:moveTo>
                  <a:cubicBezTo>
                    <a:pt x="240" y="49"/>
                    <a:pt x="241" y="37"/>
                    <a:pt x="244" y="28"/>
                  </a:cubicBezTo>
                  <a:cubicBezTo>
                    <a:pt x="247" y="19"/>
                    <a:pt x="252" y="12"/>
                    <a:pt x="258" y="7"/>
                  </a:cubicBezTo>
                  <a:cubicBezTo>
                    <a:pt x="264" y="2"/>
                    <a:pt x="272" y="0"/>
                    <a:pt x="281" y="0"/>
                  </a:cubicBezTo>
                  <a:cubicBezTo>
                    <a:pt x="288" y="0"/>
                    <a:pt x="293" y="1"/>
                    <a:pt x="299" y="4"/>
                  </a:cubicBezTo>
                  <a:cubicBezTo>
                    <a:pt x="304" y="7"/>
                    <a:pt x="308" y="11"/>
                    <a:pt x="311" y="16"/>
                  </a:cubicBezTo>
                  <a:cubicBezTo>
                    <a:pt x="315" y="21"/>
                    <a:pt x="317" y="27"/>
                    <a:pt x="319" y="35"/>
                  </a:cubicBezTo>
                  <a:cubicBezTo>
                    <a:pt x="321" y="42"/>
                    <a:pt x="322" y="52"/>
                    <a:pt x="322" y="64"/>
                  </a:cubicBezTo>
                  <a:cubicBezTo>
                    <a:pt x="322" y="79"/>
                    <a:pt x="320" y="91"/>
                    <a:pt x="317" y="100"/>
                  </a:cubicBezTo>
                  <a:cubicBezTo>
                    <a:pt x="314" y="109"/>
                    <a:pt x="310" y="116"/>
                    <a:pt x="304" y="121"/>
                  </a:cubicBezTo>
                  <a:cubicBezTo>
                    <a:pt x="298" y="126"/>
                    <a:pt x="290" y="129"/>
                    <a:pt x="281" y="129"/>
                  </a:cubicBezTo>
                  <a:cubicBezTo>
                    <a:pt x="269" y="129"/>
                    <a:pt x="259" y="124"/>
                    <a:pt x="252" y="116"/>
                  </a:cubicBezTo>
                  <a:cubicBezTo>
                    <a:pt x="244" y="105"/>
                    <a:pt x="240" y="88"/>
                    <a:pt x="240" y="64"/>
                  </a:cubicBezTo>
                  <a:close/>
                  <a:moveTo>
                    <a:pt x="256" y="64"/>
                  </a:moveTo>
                  <a:cubicBezTo>
                    <a:pt x="256" y="85"/>
                    <a:pt x="258" y="99"/>
                    <a:pt x="263" y="106"/>
                  </a:cubicBezTo>
                  <a:cubicBezTo>
                    <a:pt x="268" y="113"/>
                    <a:pt x="274" y="116"/>
                    <a:pt x="281" y="116"/>
                  </a:cubicBezTo>
                  <a:cubicBezTo>
                    <a:pt x="288" y="116"/>
                    <a:pt x="294" y="113"/>
                    <a:pt x="299" y="106"/>
                  </a:cubicBezTo>
                  <a:cubicBezTo>
                    <a:pt x="304" y="99"/>
                    <a:pt x="306" y="85"/>
                    <a:pt x="306" y="64"/>
                  </a:cubicBezTo>
                  <a:cubicBezTo>
                    <a:pt x="306" y="44"/>
                    <a:pt x="304" y="30"/>
                    <a:pt x="299" y="23"/>
                  </a:cubicBezTo>
                  <a:cubicBezTo>
                    <a:pt x="294" y="16"/>
                    <a:pt x="288" y="13"/>
                    <a:pt x="281" y="13"/>
                  </a:cubicBezTo>
                  <a:cubicBezTo>
                    <a:pt x="274" y="13"/>
                    <a:pt x="268" y="16"/>
                    <a:pt x="264" y="22"/>
                  </a:cubicBezTo>
                  <a:cubicBezTo>
                    <a:pt x="258" y="29"/>
                    <a:pt x="256" y="44"/>
                    <a:pt x="256" y="64"/>
                  </a:cubicBezTo>
                  <a:close/>
                  <a:moveTo>
                    <a:pt x="336" y="64"/>
                  </a:moveTo>
                  <a:cubicBezTo>
                    <a:pt x="336" y="49"/>
                    <a:pt x="337" y="37"/>
                    <a:pt x="340" y="28"/>
                  </a:cubicBezTo>
                  <a:cubicBezTo>
                    <a:pt x="343" y="19"/>
                    <a:pt x="348" y="12"/>
                    <a:pt x="354" y="7"/>
                  </a:cubicBezTo>
                  <a:cubicBezTo>
                    <a:pt x="360" y="2"/>
                    <a:pt x="368" y="0"/>
                    <a:pt x="377" y="0"/>
                  </a:cubicBezTo>
                  <a:cubicBezTo>
                    <a:pt x="384" y="0"/>
                    <a:pt x="389" y="1"/>
                    <a:pt x="395" y="4"/>
                  </a:cubicBezTo>
                  <a:cubicBezTo>
                    <a:pt x="400" y="7"/>
                    <a:pt x="404" y="11"/>
                    <a:pt x="407" y="16"/>
                  </a:cubicBezTo>
                  <a:cubicBezTo>
                    <a:pt x="411" y="21"/>
                    <a:pt x="413" y="27"/>
                    <a:pt x="415" y="35"/>
                  </a:cubicBezTo>
                  <a:cubicBezTo>
                    <a:pt x="417" y="42"/>
                    <a:pt x="418" y="52"/>
                    <a:pt x="418" y="64"/>
                  </a:cubicBezTo>
                  <a:cubicBezTo>
                    <a:pt x="418" y="79"/>
                    <a:pt x="416" y="91"/>
                    <a:pt x="413" y="100"/>
                  </a:cubicBezTo>
                  <a:cubicBezTo>
                    <a:pt x="410" y="109"/>
                    <a:pt x="406" y="116"/>
                    <a:pt x="400" y="121"/>
                  </a:cubicBezTo>
                  <a:cubicBezTo>
                    <a:pt x="394" y="126"/>
                    <a:pt x="386" y="129"/>
                    <a:pt x="377" y="129"/>
                  </a:cubicBezTo>
                  <a:cubicBezTo>
                    <a:pt x="365" y="129"/>
                    <a:pt x="355" y="124"/>
                    <a:pt x="348" y="116"/>
                  </a:cubicBezTo>
                  <a:cubicBezTo>
                    <a:pt x="340" y="105"/>
                    <a:pt x="336" y="88"/>
                    <a:pt x="336" y="64"/>
                  </a:cubicBezTo>
                  <a:close/>
                  <a:moveTo>
                    <a:pt x="352" y="64"/>
                  </a:moveTo>
                  <a:cubicBezTo>
                    <a:pt x="352" y="85"/>
                    <a:pt x="354" y="99"/>
                    <a:pt x="359" y="106"/>
                  </a:cubicBezTo>
                  <a:cubicBezTo>
                    <a:pt x="364" y="113"/>
                    <a:pt x="370" y="116"/>
                    <a:pt x="377" y="116"/>
                  </a:cubicBezTo>
                  <a:cubicBezTo>
                    <a:pt x="384" y="116"/>
                    <a:pt x="390" y="113"/>
                    <a:pt x="395" y="106"/>
                  </a:cubicBezTo>
                  <a:cubicBezTo>
                    <a:pt x="400" y="99"/>
                    <a:pt x="402" y="85"/>
                    <a:pt x="402" y="64"/>
                  </a:cubicBezTo>
                  <a:cubicBezTo>
                    <a:pt x="402" y="44"/>
                    <a:pt x="400" y="30"/>
                    <a:pt x="395" y="23"/>
                  </a:cubicBezTo>
                  <a:cubicBezTo>
                    <a:pt x="390" y="16"/>
                    <a:pt x="384" y="13"/>
                    <a:pt x="377" y="13"/>
                  </a:cubicBezTo>
                  <a:cubicBezTo>
                    <a:pt x="370" y="13"/>
                    <a:pt x="364" y="16"/>
                    <a:pt x="360" y="22"/>
                  </a:cubicBezTo>
                  <a:cubicBezTo>
                    <a:pt x="354" y="29"/>
                    <a:pt x="352" y="44"/>
                    <a:pt x="352" y="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4576" name="Freeform 33"/>
            <p:cNvSpPr>
              <a:spLocks noEditPoints="1"/>
            </p:cNvSpPr>
            <p:nvPr/>
          </p:nvSpPr>
          <p:spPr bwMode="auto">
            <a:xfrm>
              <a:off x="3930" y="17157"/>
              <a:ext cx="2267" cy="692"/>
            </a:xfrm>
            <a:custGeom>
              <a:avLst/>
              <a:gdLst>
                <a:gd name="T0" fmla="*/ 35709 w 419"/>
                <a:gd name="T1" fmla="*/ 17304 h 128"/>
                <a:gd name="T2" fmla="*/ 23806 w 419"/>
                <a:gd name="T3" fmla="*/ 6489 h 128"/>
                <a:gd name="T4" fmla="*/ 10821 w 419"/>
                <a:gd name="T5" fmla="*/ 17304 h 128"/>
                <a:gd name="T6" fmla="*/ 15690 w 419"/>
                <a:gd name="T7" fmla="*/ 26496 h 128"/>
                <a:gd name="T8" fmla="*/ 38955 w 419"/>
                <a:gd name="T9" fmla="*/ 30282 h 128"/>
                <a:gd name="T10" fmla="*/ 42201 w 419"/>
                <a:gd name="T11" fmla="*/ 57859 h 128"/>
                <a:gd name="T12" fmla="*/ 23806 w 419"/>
                <a:gd name="T13" fmla="*/ 69215 h 128"/>
                <a:gd name="T14" fmla="*/ 0 w 419"/>
                <a:gd name="T15" fmla="*/ 36230 h 128"/>
                <a:gd name="T16" fmla="*/ 24347 w 419"/>
                <a:gd name="T17" fmla="*/ 0 h 128"/>
                <a:gd name="T18" fmla="*/ 43824 w 419"/>
                <a:gd name="T19" fmla="*/ 16763 h 128"/>
                <a:gd name="T20" fmla="*/ 11362 w 419"/>
                <a:gd name="T21" fmla="*/ 54615 h 128"/>
                <a:gd name="T22" fmla="*/ 23265 w 419"/>
                <a:gd name="T23" fmla="*/ 62726 h 128"/>
                <a:gd name="T24" fmla="*/ 36250 w 419"/>
                <a:gd name="T25" fmla="*/ 46504 h 128"/>
                <a:gd name="T26" fmla="*/ 23265 w 419"/>
                <a:gd name="T27" fmla="*/ 31363 h 128"/>
                <a:gd name="T28" fmla="*/ 9739 w 419"/>
                <a:gd name="T29" fmla="*/ 45963 h 128"/>
                <a:gd name="T30" fmla="*/ 56809 w 419"/>
                <a:gd name="T31" fmla="*/ 58941 h 128"/>
                <a:gd name="T32" fmla="*/ 66548 w 419"/>
                <a:gd name="T33" fmla="*/ 68134 h 128"/>
                <a:gd name="T34" fmla="*/ 78451 w 419"/>
                <a:gd name="T35" fmla="*/ 34608 h 128"/>
                <a:gd name="T36" fmla="*/ 88189 w 419"/>
                <a:gd name="T37" fmla="*/ 3785 h 128"/>
                <a:gd name="T38" fmla="*/ 110372 w 419"/>
                <a:gd name="T39" fmla="*/ 2163 h 128"/>
                <a:gd name="T40" fmla="*/ 121193 w 419"/>
                <a:gd name="T41" fmla="*/ 18385 h 128"/>
                <a:gd name="T42" fmla="*/ 120110 w 419"/>
                <a:gd name="T43" fmla="*/ 54074 h 128"/>
                <a:gd name="T44" fmla="*/ 100633 w 419"/>
                <a:gd name="T45" fmla="*/ 69215 h 128"/>
                <a:gd name="T46" fmla="*/ 78451 w 419"/>
                <a:gd name="T47" fmla="*/ 34608 h 128"/>
                <a:gd name="T48" fmla="*/ 90894 w 419"/>
                <a:gd name="T49" fmla="*/ 56778 h 128"/>
                <a:gd name="T50" fmla="*/ 110372 w 419"/>
                <a:gd name="T51" fmla="*/ 56778 h 128"/>
                <a:gd name="T52" fmla="*/ 110372 w 419"/>
                <a:gd name="T53" fmla="*/ 12437 h 128"/>
                <a:gd name="T54" fmla="*/ 91435 w 419"/>
                <a:gd name="T55" fmla="*/ 11356 h 128"/>
                <a:gd name="T56" fmla="*/ 130390 w 419"/>
                <a:gd name="T57" fmla="*/ 34608 h 128"/>
                <a:gd name="T58" fmla="*/ 140129 w 419"/>
                <a:gd name="T59" fmla="*/ 3785 h 128"/>
                <a:gd name="T60" fmla="*/ 162311 w 419"/>
                <a:gd name="T61" fmla="*/ 2163 h 128"/>
                <a:gd name="T62" fmla="*/ 173132 w 419"/>
                <a:gd name="T63" fmla="*/ 18385 h 128"/>
                <a:gd name="T64" fmla="*/ 172050 w 419"/>
                <a:gd name="T65" fmla="*/ 54074 h 128"/>
                <a:gd name="T66" fmla="*/ 152573 w 419"/>
                <a:gd name="T67" fmla="*/ 69215 h 128"/>
                <a:gd name="T68" fmla="*/ 130390 w 419"/>
                <a:gd name="T69" fmla="*/ 34608 h 128"/>
                <a:gd name="T70" fmla="*/ 142834 w 419"/>
                <a:gd name="T71" fmla="*/ 56778 h 128"/>
                <a:gd name="T72" fmla="*/ 162311 w 419"/>
                <a:gd name="T73" fmla="*/ 56778 h 128"/>
                <a:gd name="T74" fmla="*/ 162311 w 419"/>
                <a:gd name="T75" fmla="*/ 12437 h 128"/>
                <a:gd name="T76" fmla="*/ 143375 w 419"/>
                <a:gd name="T77" fmla="*/ 11356 h 128"/>
                <a:gd name="T78" fmla="*/ 182330 w 419"/>
                <a:gd name="T79" fmla="*/ 34608 h 128"/>
                <a:gd name="T80" fmla="*/ 192069 w 419"/>
                <a:gd name="T81" fmla="*/ 3785 h 128"/>
                <a:gd name="T82" fmla="*/ 214251 w 419"/>
                <a:gd name="T83" fmla="*/ 2163 h 128"/>
                <a:gd name="T84" fmla="*/ 225072 w 419"/>
                <a:gd name="T85" fmla="*/ 18385 h 128"/>
                <a:gd name="T86" fmla="*/ 223990 w 419"/>
                <a:gd name="T87" fmla="*/ 54074 h 128"/>
                <a:gd name="T88" fmla="*/ 204512 w 419"/>
                <a:gd name="T89" fmla="*/ 69215 h 128"/>
                <a:gd name="T90" fmla="*/ 182330 w 419"/>
                <a:gd name="T91" fmla="*/ 34608 h 128"/>
                <a:gd name="T92" fmla="*/ 194774 w 419"/>
                <a:gd name="T93" fmla="*/ 56778 h 128"/>
                <a:gd name="T94" fmla="*/ 214251 w 419"/>
                <a:gd name="T95" fmla="*/ 56778 h 128"/>
                <a:gd name="T96" fmla="*/ 214251 w 419"/>
                <a:gd name="T97" fmla="*/ 12437 h 128"/>
                <a:gd name="T98" fmla="*/ 195315 w 419"/>
                <a:gd name="T99" fmla="*/ 11356 h 1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19" h="128">
                  <a:moveTo>
                    <a:pt x="81" y="31"/>
                  </a:moveTo>
                  <a:lnTo>
                    <a:pt x="66" y="32"/>
                  </a:lnTo>
                  <a:cubicBezTo>
                    <a:pt x="64" y="26"/>
                    <a:pt x="62" y="22"/>
                    <a:pt x="60" y="19"/>
                  </a:cubicBezTo>
                  <a:cubicBezTo>
                    <a:pt x="56" y="15"/>
                    <a:pt x="50" y="12"/>
                    <a:pt x="44" y="12"/>
                  </a:cubicBezTo>
                  <a:cubicBezTo>
                    <a:pt x="39" y="12"/>
                    <a:pt x="35" y="14"/>
                    <a:pt x="31" y="16"/>
                  </a:cubicBezTo>
                  <a:cubicBezTo>
                    <a:pt x="26" y="20"/>
                    <a:pt x="23" y="25"/>
                    <a:pt x="20" y="32"/>
                  </a:cubicBezTo>
                  <a:cubicBezTo>
                    <a:pt x="17" y="39"/>
                    <a:pt x="16" y="49"/>
                    <a:pt x="15" y="61"/>
                  </a:cubicBezTo>
                  <a:cubicBezTo>
                    <a:pt x="19" y="56"/>
                    <a:pt x="24" y="51"/>
                    <a:pt x="29" y="49"/>
                  </a:cubicBezTo>
                  <a:cubicBezTo>
                    <a:pt x="34" y="46"/>
                    <a:pt x="40" y="44"/>
                    <a:pt x="46" y="44"/>
                  </a:cubicBezTo>
                  <a:cubicBezTo>
                    <a:pt x="56" y="44"/>
                    <a:pt x="65" y="48"/>
                    <a:pt x="72" y="56"/>
                  </a:cubicBezTo>
                  <a:cubicBezTo>
                    <a:pt x="80" y="63"/>
                    <a:pt x="83" y="73"/>
                    <a:pt x="83" y="85"/>
                  </a:cubicBezTo>
                  <a:cubicBezTo>
                    <a:pt x="83" y="93"/>
                    <a:pt x="81" y="101"/>
                    <a:pt x="78" y="107"/>
                  </a:cubicBezTo>
                  <a:cubicBezTo>
                    <a:pt x="75" y="114"/>
                    <a:pt x="70" y="119"/>
                    <a:pt x="64" y="123"/>
                  </a:cubicBezTo>
                  <a:cubicBezTo>
                    <a:pt x="58" y="127"/>
                    <a:pt x="51" y="128"/>
                    <a:pt x="44" y="128"/>
                  </a:cubicBezTo>
                  <a:cubicBezTo>
                    <a:pt x="31" y="128"/>
                    <a:pt x="20" y="124"/>
                    <a:pt x="12" y="114"/>
                  </a:cubicBezTo>
                  <a:cubicBezTo>
                    <a:pt x="4" y="105"/>
                    <a:pt x="0" y="89"/>
                    <a:pt x="0" y="67"/>
                  </a:cubicBezTo>
                  <a:cubicBezTo>
                    <a:pt x="0" y="43"/>
                    <a:pt x="4" y="25"/>
                    <a:pt x="13" y="14"/>
                  </a:cubicBezTo>
                  <a:cubicBezTo>
                    <a:pt x="21" y="5"/>
                    <a:pt x="32" y="0"/>
                    <a:pt x="45" y="0"/>
                  </a:cubicBezTo>
                  <a:cubicBezTo>
                    <a:pt x="55" y="0"/>
                    <a:pt x="63" y="2"/>
                    <a:pt x="70" y="8"/>
                  </a:cubicBezTo>
                  <a:cubicBezTo>
                    <a:pt x="76" y="14"/>
                    <a:pt x="80" y="21"/>
                    <a:pt x="81" y="31"/>
                  </a:cubicBezTo>
                  <a:close/>
                  <a:moveTo>
                    <a:pt x="18" y="85"/>
                  </a:moveTo>
                  <a:cubicBezTo>
                    <a:pt x="18" y="91"/>
                    <a:pt x="19" y="96"/>
                    <a:pt x="21" y="101"/>
                  </a:cubicBezTo>
                  <a:cubicBezTo>
                    <a:pt x="24" y="106"/>
                    <a:pt x="27" y="109"/>
                    <a:pt x="31" y="112"/>
                  </a:cubicBezTo>
                  <a:cubicBezTo>
                    <a:pt x="35" y="114"/>
                    <a:pt x="39" y="116"/>
                    <a:pt x="43" y="116"/>
                  </a:cubicBezTo>
                  <a:cubicBezTo>
                    <a:pt x="50" y="116"/>
                    <a:pt x="56" y="113"/>
                    <a:pt x="60" y="108"/>
                  </a:cubicBezTo>
                  <a:cubicBezTo>
                    <a:pt x="65" y="102"/>
                    <a:pt x="67" y="95"/>
                    <a:pt x="67" y="86"/>
                  </a:cubicBezTo>
                  <a:cubicBezTo>
                    <a:pt x="67" y="78"/>
                    <a:pt x="65" y="71"/>
                    <a:pt x="60" y="66"/>
                  </a:cubicBezTo>
                  <a:cubicBezTo>
                    <a:pt x="56" y="61"/>
                    <a:pt x="50" y="58"/>
                    <a:pt x="43" y="58"/>
                  </a:cubicBezTo>
                  <a:cubicBezTo>
                    <a:pt x="36" y="58"/>
                    <a:pt x="30" y="61"/>
                    <a:pt x="25" y="66"/>
                  </a:cubicBezTo>
                  <a:cubicBezTo>
                    <a:pt x="20" y="71"/>
                    <a:pt x="18" y="77"/>
                    <a:pt x="18" y="85"/>
                  </a:cubicBezTo>
                  <a:close/>
                  <a:moveTo>
                    <a:pt x="105" y="126"/>
                  </a:moveTo>
                  <a:lnTo>
                    <a:pt x="105" y="109"/>
                  </a:lnTo>
                  <a:lnTo>
                    <a:pt x="123" y="109"/>
                  </a:lnTo>
                  <a:lnTo>
                    <a:pt x="123" y="126"/>
                  </a:lnTo>
                  <a:lnTo>
                    <a:pt x="105" y="126"/>
                  </a:lnTo>
                  <a:close/>
                  <a:moveTo>
                    <a:pt x="145" y="64"/>
                  </a:moveTo>
                  <a:cubicBezTo>
                    <a:pt x="145" y="49"/>
                    <a:pt x="146" y="37"/>
                    <a:pt x="149" y="28"/>
                  </a:cubicBezTo>
                  <a:cubicBezTo>
                    <a:pt x="152" y="19"/>
                    <a:pt x="157" y="12"/>
                    <a:pt x="163" y="7"/>
                  </a:cubicBezTo>
                  <a:cubicBezTo>
                    <a:pt x="169" y="2"/>
                    <a:pt x="177" y="0"/>
                    <a:pt x="186" y="0"/>
                  </a:cubicBezTo>
                  <a:cubicBezTo>
                    <a:pt x="193" y="0"/>
                    <a:pt x="198" y="1"/>
                    <a:pt x="204" y="4"/>
                  </a:cubicBezTo>
                  <a:cubicBezTo>
                    <a:pt x="209" y="7"/>
                    <a:pt x="213" y="10"/>
                    <a:pt x="216" y="16"/>
                  </a:cubicBezTo>
                  <a:cubicBezTo>
                    <a:pt x="220" y="21"/>
                    <a:pt x="222" y="27"/>
                    <a:pt x="224" y="34"/>
                  </a:cubicBezTo>
                  <a:cubicBezTo>
                    <a:pt x="226" y="42"/>
                    <a:pt x="227" y="52"/>
                    <a:pt x="227" y="64"/>
                  </a:cubicBezTo>
                  <a:cubicBezTo>
                    <a:pt x="227" y="79"/>
                    <a:pt x="225" y="91"/>
                    <a:pt x="222" y="100"/>
                  </a:cubicBezTo>
                  <a:cubicBezTo>
                    <a:pt x="219" y="109"/>
                    <a:pt x="215" y="116"/>
                    <a:pt x="209" y="121"/>
                  </a:cubicBezTo>
                  <a:cubicBezTo>
                    <a:pt x="203" y="126"/>
                    <a:pt x="195" y="128"/>
                    <a:pt x="186" y="128"/>
                  </a:cubicBezTo>
                  <a:cubicBezTo>
                    <a:pt x="174" y="128"/>
                    <a:pt x="164" y="124"/>
                    <a:pt x="157" y="115"/>
                  </a:cubicBezTo>
                  <a:cubicBezTo>
                    <a:pt x="149" y="105"/>
                    <a:pt x="145" y="88"/>
                    <a:pt x="145" y="64"/>
                  </a:cubicBezTo>
                  <a:close/>
                  <a:moveTo>
                    <a:pt x="161" y="64"/>
                  </a:moveTo>
                  <a:cubicBezTo>
                    <a:pt x="161" y="85"/>
                    <a:pt x="163" y="99"/>
                    <a:pt x="168" y="105"/>
                  </a:cubicBezTo>
                  <a:cubicBezTo>
                    <a:pt x="173" y="112"/>
                    <a:pt x="179" y="116"/>
                    <a:pt x="186" y="116"/>
                  </a:cubicBezTo>
                  <a:cubicBezTo>
                    <a:pt x="193" y="116"/>
                    <a:pt x="199" y="112"/>
                    <a:pt x="204" y="105"/>
                  </a:cubicBezTo>
                  <a:cubicBezTo>
                    <a:pt x="209" y="98"/>
                    <a:pt x="211" y="85"/>
                    <a:pt x="211" y="64"/>
                  </a:cubicBezTo>
                  <a:cubicBezTo>
                    <a:pt x="211" y="43"/>
                    <a:pt x="209" y="30"/>
                    <a:pt x="204" y="23"/>
                  </a:cubicBezTo>
                  <a:cubicBezTo>
                    <a:pt x="199" y="16"/>
                    <a:pt x="193" y="12"/>
                    <a:pt x="186" y="12"/>
                  </a:cubicBezTo>
                  <a:cubicBezTo>
                    <a:pt x="179" y="12"/>
                    <a:pt x="173" y="15"/>
                    <a:pt x="169" y="21"/>
                  </a:cubicBezTo>
                  <a:cubicBezTo>
                    <a:pt x="163" y="29"/>
                    <a:pt x="161" y="43"/>
                    <a:pt x="161" y="64"/>
                  </a:cubicBezTo>
                  <a:close/>
                  <a:moveTo>
                    <a:pt x="241" y="64"/>
                  </a:moveTo>
                  <a:cubicBezTo>
                    <a:pt x="241" y="49"/>
                    <a:pt x="242" y="37"/>
                    <a:pt x="245" y="28"/>
                  </a:cubicBezTo>
                  <a:cubicBezTo>
                    <a:pt x="248" y="19"/>
                    <a:pt x="253" y="12"/>
                    <a:pt x="259" y="7"/>
                  </a:cubicBezTo>
                  <a:cubicBezTo>
                    <a:pt x="265" y="2"/>
                    <a:pt x="273" y="0"/>
                    <a:pt x="282" y="0"/>
                  </a:cubicBezTo>
                  <a:cubicBezTo>
                    <a:pt x="289" y="0"/>
                    <a:pt x="294" y="1"/>
                    <a:pt x="300" y="4"/>
                  </a:cubicBezTo>
                  <a:cubicBezTo>
                    <a:pt x="305" y="7"/>
                    <a:pt x="309" y="10"/>
                    <a:pt x="312" y="16"/>
                  </a:cubicBezTo>
                  <a:cubicBezTo>
                    <a:pt x="316" y="21"/>
                    <a:pt x="318" y="27"/>
                    <a:pt x="320" y="34"/>
                  </a:cubicBezTo>
                  <a:cubicBezTo>
                    <a:pt x="322" y="42"/>
                    <a:pt x="323" y="52"/>
                    <a:pt x="323" y="64"/>
                  </a:cubicBezTo>
                  <a:cubicBezTo>
                    <a:pt x="323" y="79"/>
                    <a:pt x="321" y="91"/>
                    <a:pt x="318" y="100"/>
                  </a:cubicBezTo>
                  <a:cubicBezTo>
                    <a:pt x="315" y="109"/>
                    <a:pt x="311" y="116"/>
                    <a:pt x="305" y="121"/>
                  </a:cubicBezTo>
                  <a:cubicBezTo>
                    <a:pt x="299" y="126"/>
                    <a:pt x="291" y="128"/>
                    <a:pt x="282" y="128"/>
                  </a:cubicBezTo>
                  <a:cubicBezTo>
                    <a:pt x="270" y="128"/>
                    <a:pt x="260" y="124"/>
                    <a:pt x="253" y="115"/>
                  </a:cubicBezTo>
                  <a:cubicBezTo>
                    <a:pt x="245" y="105"/>
                    <a:pt x="241" y="88"/>
                    <a:pt x="241" y="64"/>
                  </a:cubicBezTo>
                  <a:close/>
                  <a:moveTo>
                    <a:pt x="257" y="64"/>
                  </a:moveTo>
                  <a:cubicBezTo>
                    <a:pt x="257" y="85"/>
                    <a:pt x="259" y="99"/>
                    <a:pt x="264" y="105"/>
                  </a:cubicBezTo>
                  <a:cubicBezTo>
                    <a:pt x="269" y="112"/>
                    <a:pt x="275" y="116"/>
                    <a:pt x="282" y="116"/>
                  </a:cubicBezTo>
                  <a:cubicBezTo>
                    <a:pt x="289" y="116"/>
                    <a:pt x="295" y="112"/>
                    <a:pt x="300" y="105"/>
                  </a:cubicBezTo>
                  <a:cubicBezTo>
                    <a:pt x="305" y="98"/>
                    <a:pt x="307" y="85"/>
                    <a:pt x="307" y="64"/>
                  </a:cubicBezTo>
                  <a:cubicBezTo>
                    <a:pt x="307" y="43"/>
                    <a:pt x="305" y="30"/>
                    <a:pt x="300" y="23"/>
                  </a:cubicBezTo>
                  <a:cubicBezTo>
                    <a:pt x="295" y="16"/>
                    <a:pt x="289" y="12"/>
                    <a:pt x="282" y="12"/>
                  </a:cubicBezTo>
                  <a:cubicBezTo>
                    <a:pt x="275" y="12"/>
                    <a:pt x="269" y="15"/>
                    <a:pt x="265" y="21"/>
                  </a:cubicBezTo>
                  <a:cubicBezTo>
                    <a:pt x="259" y="29"/>
                    <a:pt x="257" y="43"/>
                    <a:pt x="257" y="64"/>
                  </a:cubicBezTo>
                  <a:close/>
                  <a:moveTo>
                    <a:pt x="337" y="64"/>
                  </a:moveTo>
                  <a:cubicBezTo>
                    <a:pt x="337" y="49"/>
                    <a:pt x="338" y="37"/>
                    <a:pt x="341" y="28"/>
                  </a:cubicBezTo>
                  <a:cubicBezTo>
                    <a:pt x="344" y="19"/>
                    <a:pt x="349" y="12"/>
                    <a:pt x="355" y="7"/>
                  </a:cubicBezTo>
                  <a:cubicBezTo>
                    <a:pt x="361" y="2"/>
                    <a:pt x="369" y="0"/>
                    <a:pt x="378" y="0"/>
                  </a:cubicBezTo>
                  <a:cubicBezTo>
                    <a:pt x="385" y="0"/>
                    <a:pt x="390" y="1"/>
                    <a:pt x="396" y="4"/>
                  </a:cubicBezTo>
                  <a:cubicBezTo>
                    <a:pt x="401" y="7"/>
                    <a:pt x="405" y="10"/>
                    <a:pt x="408" y="16"/>
                  </a:cubicBezTo>
                  <a:cubicBezTo>
                    <a:pt x="412" y="21"/>
                    <a:pt x="414" y="27"/>
                    <a:pt x="416" y="34"/>
                  </a:cubicBezTo>
                  <a:cubicBezTo>
                    <a:pt x="418" y="42"/>
                    <a:pt x="419" y="52"/>
                    <a:pt x="419" y="64"/>
                  </a:cubicBezTo>
                  <a:cubicBezTo>
                    <a:pt x="419" y="79"/>
                    <a:pt x="417" y="91"/>
                    <a:pt x="414" y="100"/>
                  </a:cubicBezTo>
                  <a:cubicBezTo>
                    <a:pt x="411" y="109"/>
                    <a:pt x="407" y="116"/>
                    <a:pt x="401" y="121"/>
                  </a:cubicBezTo>
                  <a:cubicBezTo>
                    <a:pt x="395" y="126"/>
                    <a:pt x="387" y="128"/>
                    <a:pt x="378" y="128"/>
                  </a:cubicBezTo>
                  <a:cubicBezTo>
                    <a:pt x="366" y="128"/>
                    <a:pt x="356" y="124"/>
                    <a:pt x="349" y="115"/>
                  </a:cubicBezTo>
                  <a:cubicBezTo>
                    <a:pt x="341" y="105"/>
                    <a:pt x="337" y="88"/>
                    <a:pt x="337" y="64"/>
                  </a:cubicBezTo>
                  <a:close/>
                  <a:moveTo>
                    <a:pt x="353" y="64"/>
                  </a:moveTo>
                  <a:cubicBezTo>
                    <a:pt x="353" y="85"/>
                    <a:pt x="355" y="99"/>
                    <a:pt x="360" y="105"/>
                  </a:cubicBezTo>
                  <a:cubicBezTo>
                    <a:pt x="365" y="112"/>
                    <a:pt x="371" y="116"/>
                    <a:pt x="378" y="116"/>
                  </a:cubicBezTo>
                  <a:cubicBezTo>
                    <a:pt x="385" y="116"/>
                    <a:pt x="391" y="112"/>
                    <a:pt x="396" y="105"/>
                  </a:cubicBezTo>
                  <a:cubicBezTo>
                    <a:pt x="401" y="98"/>
                    <a:pt x="403" y="85"/>
                    <a:pt x="403" y="64"/>
                  </a:cubicBezTo>
                  <a:cubicBezTo>
                    <a:pt x="403" y="43"/>
                    <a:pt x="401" y="30"/>
                    <a:pt x="396" y="23"/>
                  </a:cubicBezTo>
                  <a:cubicBezTo>
                    <a:pt x="391" y="16"/>
                    <a:pt x="385" y="12"/>
                    <a:pt x="378" y="12"/>
                  </a:cubicBezTo>
                  <a:cubicBezTo>
                    <a:pt x="371" y="12"/>
                    <a:pt x="365" y="15"/>
                    <a:pt x="361" y="21"/>
                  </a:cubicBezTo>
                  <a:cubicBezTo>
                    <a:pt x="355" y="29"/>
                    <a:pt x="353" y="43"/>
                    <a:pt x="353" y="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4578" name="Freeform 34"/>
            <p:cNvSpPr>
              <a:spLocks noEditPoints="1"/>
            </p:cNvSpPr>
            <p:nvPr/>
          </p:nvSpPr>
          <p:spPr bwMode="auto">
            <a:xfrm>
              <a:off x="3911" y="23488"/>
              <a:ext cx="2286" cy="699"/>
            </a:xfrm>
            <a:custGeom>
              <a:avLst/>
              <a:gdLst>
                <a:gd name="T0" fmla="*/ 29183 w 423"/>
                <a:gd name="T1" fmla="*/ 52523 h 129"/>
                <a:gd name="T2" fmla="*/ 0 w 423"/>
                <a:gd name="T3" fmla="*/ 44942 h 129"/>
                <a:gd name="T4" fmla="*/ 37830 w 423"/>
                <a:gd name="T5" fmla="*/ 541 h 129"/>
                <a:gd name="T6" fmla="*/ 47017 w 423"/>
                <a:gd name="T7" fmla="*/ 44942 h 129"/>
                <a:gd name="T8" fmla="*/ 37830 w 423"/>
                <a:gd name="T9" fmla="*/ 52523 h 129"/>
                <a:gd name="T10" fmla="*/ 29183 w 423"/>
                <a:gd name="T11" fmla="*/ 68767 h 129"/>
                <a:gd name="T12" fmla="*/ 29183 w 423"/>
                <a:gd name="T13" fmla="*/ 14078 h 129"/>
                <a:gd name="T14" fmla="*/ 29183 w 423"/>
                <a:gd name="T15" fmla="*/ 44942 h 129"/>
                <a:gd name="T16" fmla="*/ 58906 w 423"/>
                <a:gd name="T17" fmla="*/ 59021 h 129"/>
                <a:gd name="T18" fmla="*/ 68634 w 423"/>
                <a:gd name="T19" fmla="*/ 68767 h 129"/>
                <a:gd name="T20" fmla="*/ 80523 w 423"/>
                <a:gd name="T21" fmla="*/ 35196 h 129"/>
                <a:gd name="T22" fmla="*/ 90251 w 423"/>
                <a:gd name="T23" fmla="*/ 4332 h 129"/>
                <a:gd name="T24" fmla="*/ 112409 w 423"/>
                <a:gd name="T25" fmla="*/ 2166 h 129"/>
                <a:gd name="T26" fmla="*/ 123217 w 423"/>
                <a:gd name="T27" fmla="*/ 18952 h 129"/>
                <a:gd name="T28" fmla="*/ 122136 w 423"/>
                <a:gd name="T29" fmla="*/ 54147 h 129"/>
                <a:gd name="T30" fmla="*/ 102681 w 423"/>
                <a:gd name="T31" fmla="*/ 69850 h 129"/>
                <a:gd name="T32" fmla="*/ 80523 w 423"/>
                <a:gd name="T33" fmla="*/ 35196 h 129"/>
                <a:gd name="T34" fmla="*/ 92953 w 423"/>
                <a:gd name="T35" fmla="*/ 57396 h 129"/>
                <a:gd name="T36" fmla="*/ 112409 w 423"/>
                <a:gd name="T37" fmla="*/ 57396 h 129"/>
                <a:gd name="T38" fmla="*/ 112409 w 423"/>
                <a:gd name="T39" fmla="*/ 12454 h 129"/>
                <a:gd name="T40" fmla="*/ 93494 w 423"/>
                <a:gd name="T41" fmla="*/ 11912 h 129"/>
                <a:gd name="T42" fmla="*/ 132404 w 423"/>
                <a:gd name="T43" fmla="*/ 35196 h 129"/>
                <a:gd name="T44" fmla="*/ 142132 w 423"/>
                <a:gd name="T45" fmla="*/ 4332 h 129"/>
                <a:gd name="T46" fmla="*/ 164289 w 423"/>
                <a:gd name="T47" fmla="*/ 2166 h 129"/>
                <a:gd name="T48" fmla="*/ 175098 w 423"/>
                <a:gd name="T49" fmla="*/ 18952 h 129"/>
                <a:gd name="T50" fmla="*/ 174017 w 423"/>
                <a:gd name="T51" fmla="*/ 54147 h 129"/>
                <a:gd name="T52" fmla="*/ 154562 w 423"/>
                <a:gd name="T53" fmla="*/ 69850 h 129"/>
                <a:gd name="T54" fmla="*/ 132404 w 423"/>
                <a:gd name="T55" fmla="*/ 35196 h 129"/>
                <a:gd name="T56" fmla="*/ 144834 w 423"/>
                <a:gd name="T57" fmla="*/ 57396 h 129"/>
                <a:gd name="T58" fmla="*/ 164289 w 423"/>
                <a:gd name="T59" fmla="*/ 57396 h 129"/>
                <a:gd name="T60" fmla="*/ 164289 w 423"/>
                <a:gd name="T61" fmla="*/ 12454 h 129"/>
                <a:gd name="T62" fmla="*/ 145374 w 423"/>
                <a:gd name="T63" fmla="*/ 11912 h 129"/>
                <a:gd name="T64" fmla="*/ 184285 w 423"/>
                <a:gd name="T65" fmla="*/ 35196 h 129"/>
                <a:gd name="T66" fmla="*/ 194013 w 423"/>
                <a:gd name="T67" fmla="*/ 4332 h 129"/>
                <a:gd name="T68" fmla="*/ 216170 w 423"/>
                <a:gd name="T69" fmla="*/ 2166 h 129"/>
                <a:gd name="T70" fmla="*/ 226979 w 423"/>
                <a:gd name="T71" fmla="*/ 18952 h 129"/>
                <a:gd name="T72" fmla="*/ 225898 w 423"/>
                <a:gd name="T73" fmla="*/ 54147 h 129"/>
                <a:gd name="T74" fmla="*/ 206443 w 423"/>
                <a:gd name="T75" fmla="*/ 69850 h 129"/>
                <a:gd name="T76" fmla="*/ 184285 w 423"/>
                <a:gd name="T77" fmla="*/ 35196 h 129"/>
                <a:gd name="T78" fmla="*/ 196715 w 423"/>
                <a:gd name="T79" fmla="*/ 57396 h 129"/>
                <a:gd name="T80" fmla="*/ 216170 w 423"/>
                <a:gd name="T81" fmla="*/ 57396 h 129"/>
                <a:gd name="T82" fmla="*/ 216170 w 423"/>
                <a:gd name="T83" fmla="*/ 12454 h 129"/>
                <a:gd name="T84" fmla="*/ 197255 w 423"/>
                <a:gd name="T85" fmla="*/ 11912 h 12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23" h="129">
                  <a:moveTo>
                    <a:pt x="54" y="127"/>
                  </a:moveTo>
                  <a:lnTo>
                    <a:pt x="54" y="97"/>
                  </a:lnTo>
                  <a:lnTo>
                    <a:pt x="0" y="97"/>
                  </a:lnTo>
                  <a:lnTo>
                    <a:pt x="0" y="83"/>
                  </a:lnTo>
                  <a:lnTo>
                    <a:pt x="57" y="1"/>
                  </a:lnTo>
                  <a:lnTo>
                    <a:pt x="70" y="1"/>
                  </a:lnTo>
                  <a:lnTo>
                    <a:pt x="70" y="83"/>
                  </a:lnTo>
                  <a:lnTo>
                    <a:pt x="87" y="83"/>
                  </a:lnTo>
                  <a:lnTo>
                    <a:pt x="87" y="97"/>
                  </a:lnTo>
                  <a:lnTo>
                    <a:pt x="70" y="97"/>
                  </a:lnTo>
                  <a:lnTo>
                    <a:pt x="70" y="127"/>
                  </a:lnTo>
                  <a:lnTo>
                    <a:pt x="54" y="127"/>
                  </a:lnTo>
                  <a:close/>
                  <a:moveTo>
                    <a:pt x="54" y="83"/>
                  </a:moveTo>
                  <a:lnTo>
                    <a:pt x="54" y="26"/>
                  </a:lnTo>
                  <a:lnTo>
                    <a:pt x="15" y="83"/>
                  </a:lnTo>
                  <a:lnTo>
                    <a:pt x="54" y="83"/>
                  </a:lnTo>
                  <a:close/>
                  <a:moveTo>
                    <a:pt x="109" y="127"/>
                  </a:moveTo>
                  <a:lnTo>
                    <a:pt x="109" y="109"/>
                  </a:lnTo>
                  <a:lnTo>
                    <a:pt x="127" y="109"/>
                  </a:lnTo>
                  <a:lnTo>
                    <a:pt x="127" y="127"/>
                  </a:lnTo>
                  <a:lnTo>
                    <a:pt x="109" y="127"/>
                  </a:lnTo>
                  <a:close/>
                  <a:moveTo>
                    <a:pt x="149" y="65"/>
                  </a:moveTo>
                  <a:cubicBezTo>
                    <a:pt x="149" y="50"/>
                    <a:pt x="150" y="38"/>
                    <a:pt x="153" y="29"/>
                  </a:cubicBezTo>
                  <a:cubicBezTo>
                    <a:pt x="156" y="20"/>
                    <a:pt x="161" y="13"/>
                    <a:pt x="167" y="8"/>
                  </a:cubicBezTo>
                  <a:cubicBezTo>
                    <a:pt x="173" y="3"/>
                    <a:pt x="181" y="0"/>
                    <a:pt x="190" y="0"/>
                  </a:cubicBezTo>
                  <a:cubicBezTo>
                    <a:pt x="197" y="0"/>
                    <a:pt x="202" y="2"/>
                    <a:pt x="208" y="4"/>
                  </a:cubicBezTo>
                  <a:cubicBezTo>
                    <a:pt x="213" y="7"/>
                    <a:pt x="217" y="11"/>
                    <a:pt x="220" y="16"/>
                  </a:cubicBezTo>
                  <a:cubicBezTo>
                    <a:pt x="224" y="21"/>
                    <a:pt x="226" y="28"/>
                    <a:pt x="228" y="35"/>
                  </a:cubicBezTo>
                  <a:cubicBezTo>
                    <a:pt x="230" y="42"/>
                    <a:pt x="231" y="52"/>
                    <a:pt x="231" y="65"/>
                  </a:cubicBezTo>
                  <a:cubicBezTo>
                    <a:pt x="231" y="79"/>
                    <a:pt x="229" y="91"/>
                    <a:pt x="226" y="100"/>
                  </a:cubicBezTo>
                  <a:cubicBezTo>
                    <a:pt x="223" y="110"/>
                    <a:pt x="219" y="117"/>
                    <a:pt x="213" y="122"/>
                  </a:cubicBezTo>
                  <a:cubicBezTo>
                    <a:pt x="207" y="127"/>
                    <a:pt x="199" y="129"/>
                    <a:pt x="190" y="129"/>
                  </a:cubicBezTo>
                  <a:cubicBezTo>
                    <a:pt x="178" y="129"/>
                    <a:pt x="168" y="125"/>
                    <a:pt x="161" y="116"/>
                  </a:cubicBezTo>
                  <a:cubicBezTo>
                    <a:pt x="153" y="105"/>
                    <a:pt x="149" y="88"/>
                    <a:pt x="149" y="65"/>
                  </a:cubicBezTo>
                  <a:close/>
                  <a:moveTo>
                    <a:pt x="165" y="65"/>
                  </a:moveTo>
                  <a:cubicBezTo>
                    <a:pt x="165" y="85"/>
                    <a:pt x="167" y="99"/>
                    <a:pt x="172" y="106"/>
                  </a:cubicBezTo>
                  <a:cubicBezTo>
                    <a:pt x="177" y="113"/>
                    <a:pt x="183" y="116"/>
                    <a:pt x="190" y="116"/>
                  </a:cubicBezTo>
                  <a:cubicBezTo>
                    <a:pt x="197" y="116"/>
                    <a:pt x="203" y="113"/>
                    <a:pt x="208" y="106"/>
                  </a:cubicBezTo>
                  <a:cubicBezTo>
                    <a:pt x="213" y="99"/>
                    <a:pt x="215" y="85"/>
                    <a:pt x="215" y="65"/>
                  </a:cubicBezTo>
                  <a:cubicBezTo>
                    <a:pt x="215" y="44"/>
                    <a:pt x="213" y="30"/>
                    <a:pt x="208" y="23"/>
                  </a:cubicBezTo>
                  <a:cubicBezTo>
                    <a:pt x="203" y="17"/>
                    <a:pt x="197" y="13"/>
                    <a:pt x="190" y="13"/>
                  </a:cubicBezTo>
                  <a:cubicBezTo>
                    <a:pt x="183" y="13"/>
                    <a:pt x="177" y="16"/>
                    <a:pt x="173" y="22"/>
                  </a:cubicBezTo>
                  <a:cubicBezTo>
                    <a:pt x="167" y="30"/>
                    <a:pt x="165" y="44"/>
                    <a:pt x="165" y="65"/>
                  </a:cubicBezTo>
                  <a:close/>
                  <a:moveTo>
                    <a:pt x="245" y="65"/>
                  </a:moveTo>
                  <a:cubicBezTo>
                    <a:pt x="245" y="50"/>
                    <a:pt x="246" y="38"/>
                    <a:pt x="249" y="29"/>
                  </a:cubicBezTo>
                  <a:cubicBezTo>
                    <a:pt x="252" y="20"/>
                    <a:pt x="257" y="13"/>
                    <a:pt x="263" y="8"/>
                  </a:cubicBezTo>
                  <a:cubicBezTo>
                    <a:pt x="269" y="3"/>
                    <a:pt x="277" y="0"/>
                    <a:pt x="286" y="0"/>
                  </a:cubicBezTo>
                  <a:cubicBezTo>
                    <a:pt x="293" y="0"/>
                    <a:pt x="298" y="2"/>
                    <a:pt x="304" y="4"/>
                  </a:cubicBezTo>
                  <a:cubicBezTo>
                    <a:pt x="309" y="7"/>
                    <a:pt x="313" y="11"/>
                    <a:pt x="316" y="16"/>
                  </a:cubicBezTo>
                  <a:cubicBezTo>
                    <a:pt x="320" y="21"/>
                    <a:pt x="322" y="28"/>
                    <a:pt x="324" y="35"/>
                  </a:cubicBezTo>
                  <a:cubicBezTo>
                    <a:pt x="326" y="42"/>
                    <a:pt x="327" y="52"/>
                    <a:pt x="327" y="65"/>
                  </a:cubicBezTo>
                  <a:cubicBezTo>
                    <a:pt x="327" y="79"/>
                    <a:pt x="325" y="91"/>
                    <a:pt x="322" y="100"/>
                  </a:cubicBezTo>
                  <a:cubicBezTo>
                    <a:pt x="319" y="110"/>
                    <a:pt x="315" y="117"/>
                    <a:pt x="309" y="122"/>
                  </a:cubicBezTo>
                  <a:cubicBezTo>
                    <a:pt x="303" y="127"/>
                    <a:pt x="295" y="129"/>
                    <a:pt x="286" y="129"/>
                  </a:cubicBezTo>
                  <a:cubicBezTo>
                    <a:pt x="274" y="129"/>
                    <a:pt x="264" y="125"/>
                    <a:pt x="257" y="116"/>
                  </a:cubicBezTo>
                  <a:cubicBezTo>
                    <a:pt x="249" y="105"/>
                    <a:pt x="245" y="88"/>
                    <a:pt x="245" y="65"/>
                  </a:cubicBezTo>
                  <a:close/>
                  <a:moveTo>
                    <a:pt x="261" y="65"/>
                  </a:moveTo>
                  <a:cubicBezTo>
                    <a:pt x="261" y="85"/>
                    <a:pt x="263" y="99"/>
                    <a:pt x="268" y="106"/>
                  </a:cubicBezTo>
                  <a:cubicBezTo>
                    <a:pt x="273" y="113"/>
                    <a:pt x="279" y="116"/>
                    <a:pt x="286" y="116"/>
                  </a:cubicBezTo>
                  <a:cubicBezTo>
                    <a:pt x="293" y="116"/>
                    <a:pt x="299" y="113"/>
                    <a:pt x="304" y="106"/>
                  </a:cubicBezTo>
                  <a:cubicBezTo>
                    <a:pt x="309" y="99"/>
                    <a:pt x="311" y="85"/>
                    <a:pt x="311" y="65"/>
                  </a:cubicBezTo>
                  <a:cubicBezTo>
                    <a:pt x="311" y="44"/>
                    <a:pt x="309" y="30"/>
                    <a:pt x="304" y="23"/>
                  </a:cubicBezTo>
                  <a:cubicBezTo>
                    <a:pt x="299" y="17"/>
                    <a:pt x="293" y="13"/>
                    <a:pt x="286" y="13"/>
                  </a:cubicBezTo>
                  <a:cubicBezTo>
                    <a:pt x="279" y="13"/>
                    <a:pt x="273" y="16"/>
                    <a:pt x="269" y="22"/>
                  </a:cubicBezTo>
                  <a:cubicBezTo>
                    <a:pt x="263" y="30"/>
                    <a:pt x="261" y="44"/>
                    <a:pt x="261" y="65"/>
                  </a:cubicBezTo>
                  <a:close/>
                  <a:moveTo>
                    <a:pt x="341" y="65"/>
                  </a:moveTo>
                  <a:cubicBezTo>
                    <a:pt x="341" y="50"/>
                    <a:pt x="342" y="38"/>
                    <a:pt x="345" y="29"/>
                  </a:cubicBezTo>
                  <a:cubicBezTo>
                    <a:pt x="348" y="20"/>
                    <a:pt x="353" y="13"/>
                    <a:pt x="359" y="8"/>
                  </a:cubicBezTo>
                  <a:cubicBezTo>
                    <a:pt x="365" y="3"/>
                    <a:pt x="373" y="0"/>
                    <a:pt x="382" y="0"/>
                  </a:cubicBezTo>
                  <a:cubicBezTo>
                    <a:pt x="389" y="0"/>
                    <a:pt x="394" y="2"/>
                    <a:pt x="400" y="4"/>
                  </a:cubicBezTo>
                  <a:cubicBezTo>
                    <a:pt x="405" y="7"/>
                    <a:pt x="409" y="11"/>
                    <a:pt x="412" y="16"/>
                  </a:cubicBezTo>
                  <a:cubicBezTo>
                    <a:pt x="416" y="21"/>
                    <a:pt x="418" y="28"/>
                    <a:pt x="420" y="35"/>
                  </a:cubicBezTo>
                  <a:cubicBezTo>
                    <a:pt x="422" y="42"/>
                    <a:pt x="423" y="52"/>
                    <a:pt x="423" y="65"/>
                  </a:cubicBezTo>
                  <a:cubicBezTo>
                    <a:pt x="423" y="79"/>
                    <a:pt x="421" y="91"/>
                    <a:pt x="418" y="100"/>
                  </a:cubicBezTo>
                  <a:cubicBezTo>
                    <a:pt x="415" y="110"/>
                    <a:pt x="411" y="117"/>
                    <a:pt x="405" y="122"/>
                  </a:cubicBezTo>
                  <a:cubicBezTo>
                    <a:pt x="399" y="127"/>
                    <a:pt x="391" y="129"/>
                    <a:pt x="382" y="129"/>
                  </a:cubicBezTo>
                  <a:cubicBezTo>
                    <a:pt x="370" y="129"/>
                    <a:pt x="360" y="125"/>
                    <a:pt x="353" y="116"/>
                  </a:cubicBezTo>
                  <a:cubicBezTo>
                    <a:pt x="345" y="105"/>
                    <a:pt x="341" y="88"/>
                    <a:pt x="341" y="65"/>
                  </a:cubicBezTo>
                  <a:close/>
                  <a:moveTo>
                    <a:pt x="357" y="65"/>
                  </a:moveTo>
                  <a:cubicBezTo>
                    <a:pt x="357" y="85"/>
                    <a:pt x="359" y="99"/>
                    <a:pt x="364" y="106"/>
                  </a:cubicBezTo>
                  <a:cubicBezTo>
                    <a:pt x="369" y="113"/>
                    <a:pt x="375" y="116"/>
                    <a:pt x="382" y="116"/>
                  </a:cubicBezTo>
                  <a:cubicBezTo>
                    <a:pt x="389" y="116"/>
                    <a:pt x="395" y="113"/>
                    <a:pt x="400" y="106"/>
                  </a:cubicBezTo>
                  <a:cubicBezTo>
                    <a:pt x="405" y="99"/>
                    <a:pt x="407" y="85"/>
                    <a:pt x="407" y="65"/>
                  </a:cubicBezTo>
                  <a:cubicBezTo>
                    <a:pt x="407" y="44"/>
                    <a:pt x="405" y="30"/>
                    <a:pt x="400" y="23"/>
                  </a:cubicBezTo>
                  <a:cubicBezTo>
                    <a:pt x="395" y="17"/>
                    <a:pt x="389" y="13"/>
                    <a:pt x="382" y="13"/>
                  </a:cubicBezTo>
                  <a:cubicBezTo>
                    <a:pt x="375" y="13"/>
                    <a:pt x="369" y="16"/>
                    <a:pt x="365" y="22"/>
                  </a:cubicBezTo>
                  <a:cubicBezTo>
                    <a:pt x="359" y="30"/>
                    <a:pt x="357" y="44"/>
                    <a:pt x="357" y="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3924" y="29825"/>
              <a:ext cx="2273" cy="699"/>
            </a:xfrm>
            <a:custGeom>
              <a:avLst/>
              <a:gdLst>
                <a:gd name="T0" fmla="*/ 44925 w 420"/>
                <a:gd name="T1" fmla="*/ 68767 h 129"/>
                <a:gd name="T2" fmla="*/ 1083 w 420"/>
                <a:gd name="T3" fmla="*/ 62811 h 129"/>
                <a:gd name="T4" fmla="*/ 17320 w 420"/>
                <a:gd name="T5" fmla="*/ 43318 h 129"/>
                <a:gd name="T6" fmla="*/ 36265 w 420"/>
                <a:gd name="T7" fmla="*/ 18952 h 129"/>
                <a:gd name="T8" fmla="*/ 23274 w 420"/>
                <a:gd name="T9" fmla="*/ 7039 h 129"/>
                <a:gd name="T10" fmla="*/ 10284 w 420"/>
                <a:gd name="T11" fmla="*/ 20576 h 129"/>
                <a:gd name="T12" fmla="*/ 8119 w 420"/>
                <a:gd name="T13" fmla="*/ 4873 h 129"/>
                <a:gd name="T14" fmla="*/ 38971 w 420"/>
                <a:gd name="T15" fmla="*/ 5415 h 129"/>
                <a:gd name="T16" fmla="*/ 43301 w 420"/>
                <a:gd name="T17" fmla="*/ 27074 h 129"/>
                <a:gd name="T18" fmla="*/ 24898 w 420"/>
                <a:gd name="T19" fmla="*/ 47650 h 129"/>
                <a:gd name="T20" fmla="*/ 11367 w 420"/>
                <a:gd name="T21" fmla="*/ 60645 h 129"/>
                <a:gd name="T22" fmla="*/ 57374 w 420"/>
                <a:gd name="T23" fmla="*/ 68767 h 129"/>
                <a:gd name="T24" fmla="*/ 67116 w 420"/>
                <a:gd name="T25" fmla="*/ 59021 h 129"/>
                <a:gd name="T26" fmla="*/ 57374 w 420"/>
                <a:gd name="T27" fmla="*/ 68767 h 129"/>
                <a:gd name="T28" fmla="*/ 81189 w 420"/>
                <a:gd name="T29" fmla="*/ 15161 h 129"/>
                <a:gd name="T30" fmla="*/ 101216 w 420"/>
                <a:gd name="T31" fmla="*/ 0 h 129"/>
                <a:gd name="T32" fmla="*/ 117454 w 420"/>
                <a:gd name="T33" fmla="*/ 8664 h 129"/>
                <a:gd name="T34" fmla="*/ 123408 w 420"/>
                <a:gd name="T35" fmla="*/ 34654 h 129"/>
                <a:gd name="T36" fmla="*/ 113665 w 420"/>
                <a:gd name="T37" fmla="*/ 65518 h 129"/>
                <a:gd name="T38" fmla="*/ 85519 w 420"/>
                <a:gd name="T39" fmla="*/ 62811 h 129"/>
                <a:gd name="T40" fmla="*/ 87684 w 420"/>
                <a:gd name="T41" fmla="*/ 34654 h 129"/>
                <a:gd name="T42" fmla="*/ 101216 w 420"/>
                <a:gd name="T43" fmla="*/ 62811 h 129"/>
                <a:gd name="T44" fmla="*/ 114748 w 420"/>
                <a:gd name="T45" fmla="*/ 34654 h 129"/>
                <a:gd name="T46" fmla="*/ 101216 w 420"/>
                <a:gd name="T47" fmla="*/ 7039 h 129"/>
                <a:gd name="T48" fmla="*/ 87684 w 420"/>
                <a:gd name="T49" fmla="*/ 34654 h 129"/>
                <a:gd name="T50" fmla="*/ 133150 w 420"/>
                <a:gd name="T51" fmla="*/ 15161 h 129"/>
                <a:gd name="T52" fmla="*/ 153177 w 420"/>
                <a:gd name="T53" fmla="*/ 0 h 129"/>
                <a:gd name="T54" fmla="*/ 169415 w 420"/>
                <a:gd name="T55" fmla="*/ 8664 h 129"/>
                <a:gd name="T56" fmla="*/ 175369 w 420"/>
                <a:gd name="T57" fmla="*/ 34654 h 129"/>
                <a:gd name="T58" fmla="*/ 165626 w 420"/>
                <a:gd name="T59" fmla="*/ 65518 h 129"/>
                <a:gd name="T60" fmla="*/ 137481 w 420"/>
                <a:gd name="T61" fmla="*/ 62811 h 129"/>
                <a:gd name="T62" fmla="*/ 139646 w 420"/>
                <a:gd name="T63" fmla="*/ 34654 h 129"/>
                <a:gd name="T64" fmla="*/ 153177 w 420"/>
                <a:gd name="T65" fmla="*/ 62811 h 129"/>
                <a:gd name="T66" fmla="*/ 166709 w 420"/>
                <a:gd name="T67" fmla="*/ 34654 h 129"/>
                <a:gd name="T68" fmla="*/ 153177 w 420"/>
                <a:gd name="T69" fmla="*/ 7039 h 129"/>
                <a:gd name="T70" fmla="*/ 139646 w 420"/>
                <a:gd name="T71" fmla="*/ 34654 h 129"/>
                <a:gd name="T72" fmla="*/ 185112 w 420"/>
                <a:gd name="T73" fmla="*/ 15161 h 129"/>
                <a:gd name="T74" fmla="*/ 205138 w 420"/>
                <a:gd name="T75" fmla="*/ 0 h 129"/>
                <a:gd name="T76" fmla="*/ 221376 w 420"/>
                <a:gd name="T77" fmla="*/ 8664 h 129"/>
                <a:gd name="T78" fmla="*/ 227330 w 420"/>
                <a:gd name="T79" fmla="*/ 34654 h 129"/>
                <a:gd name="T80" fmla="*/ 217587 w 420"/>
                <a:gd name="T81" fmla="*/ 65518 h 129"/>
                <a:gd name="T82" fmla="*/ 189442 w 420"/>
                <a:gd name="T83" fmla="*/ 62811 h 129"/>
                <a:gd name="T84" fmla="*/ 191607 w 420"/>
                <a:gd name="T85" fmla="*/ 34654 h 129"/>
                <a:gd name="T86" fmla="*/ 205138 w 420"/>
                <a:gd name="T87" fmla="*/ 62811 h 129"/>
                <a:gd name="T88" fmla="*/ 218670 w 420"/>
                <a:gd name="T89" fmla="*/ 34654 h 129"/>
                <a:gd name="T90" fmla="*/ 205138 w 420"/>
                <a:gd name="T91" fmla="*/ 7039 h 129"/>
                <a:gd name="T92" fmla="*/ 191607 w 420"/>
                <a:gd name="T93" fmla="*/ 34654 h 12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20" h="129">
                  <a:moveTo>
                    <a:pt x="83" y="112"/>
                  </a:moveTo>
                  <a:lnTo>
                    <a:pt x="83" y="127"/>
                  </a:lnTo>
                  <a:lnTo>
                    <a:pt x="0" y="127"/>
                  </a:lnTo>
                  <a:cubicBezTo>
                    <a:pt x="0" y="123"/>
                    <a:pt x="0" y="119"/>
                    <a:pt x="2" y="116"/>
                  </a:cubicBezTo>
                  <a:cubicBezTo>
                    <a:pt x="4" y="110"/>
                    <a:pt x="7" y="105"/>
                    <a:pt x="12" y="99"/>
                  </a:cubicBezTo>
                  <a:cubicBezTo>
                    <a:pt x="16" y="94"/>
                    <a:pt x="23" y="87"/>
                    <a:pt x="32" y="80"/>
                  </a:cubicBezTo>
                  <a:cubicBezTo>
                    <a:pt x="46" y="69"/>
                    <a:pt x="55" y="60"/>
                    <a:pt x="60" y="53"/>
                  </a:cubicBezTo>
                  <a:cubicBezTo>
                    <a:pt x="65" y="47"/>
                    <a:pt x="67" y="41"/>
                    <a:pt x="67" y="35"/>
                  </a:cubicBezTo>
                  <a:cubicBezTo>
                    <a:pt x="67" y="29"/>
                    <a:pt x="65" y="23"/>
                    <a:pt x="60" y="19"/>
                  </a:cubicBezTo>
                  <a:cubicBezTo>
                    <a:pt x="56" y="15"/>
                    <a:pt x="50" y="13"/>
                    <a:pt x="43" y="13"/>
                  </a:cubicBezTo>
                  <a:cubicBezTo>
                    <a:pt x="36" y="13"/>
                    <a:pt x="30" y="15"/>
                    <a:pt x="25" y="20"/>
                  </a:cubicBezTo>
                  <a:cubicBezTo>
                    <a:pt x="21" y="24"/>
                    <a:pt x="19" y="30"/>
                    <a:pt x="19" y="38"/>
                  </a:cubicBezTo>
                  <a:lnTo>
                    <a:pt x="3" y="37"/>
                  </a:lnTo>
                  <a:cubicBezTo>
                    <a:pt x="4" y="25"/>
                    <a:pt x="8" y="16"/>
                    <a:pt x="15" y="9"/>
                  </a:cubicBezTo>
                  <a:cubicBezTo>
                    <a:pt x="22" y="3"/>
                    <a:pt x="32" y="0"/>
                    <a:pt x="44" y="0"/>
                  </a:cubicBezTo>
                  <a:cubicBezTo>
                    <a:pt x="56" y="0"/>
                    <a:pt x="65" y="3"/>
                    <a:pt x="72" y="10"/>
                  </a:cubicBezTo>
                  <a:cubicBezTo>
                    <a:pt x="79" y="17"/>
                    <a:pt x="83" y="25"/>
                    <a:pt x="83" y="35"/>
                  </a:cubicBezTo>
                  <a:cubicBezTo>
                    <a:pt x="83" y="40"/>
                    <a:pt x="82" y="45"/>
                    <a:pt x="80" y="50"/>
                  </a:cubicBezTo>
                  <a:cubicBezTo>
                    <a:pt x="78" y="55"/>
                    <a:pt x="74" y="60"/>
                    <a:pt x="70" y="65"/>
                  </a:cubicBezTo>
                  <a:cubicBezTo>
                    <a:pt x="65" y="71"/>
                    <a:pt x="57" y="78"/>
                    <a:pt x="46" y="88"/>
                  </a:cubicBezTo>
                  <a:cubicBezTo>
                    <a:pt x="36" y="95"/>
                    <a:pt x="30" y="100"/>
                    <a:pt x="28" y="103"/>
                  </a:cubicBezTo>
                  <a:cubicBezTo>
                    <a:pt x="25" y="106"/>
                    <a:pt x="23" y="109"/>
                    <a:pt x="21" y="112"/>
                  </a:cubicBezTo>
                  <a:lnTo>
                    <a:pt x="83" y="112"/>
                  </a:lnTo>
                  <a:close/>
                  <a:moveTo>
                    <a:pt x="106" y="127"/>
                  </a:moveTo>
                  <a:lnTo>
                    <a:pt x="106" y="109"/>
                  </a:lnTo>
                  <a:lnTo>
                    <a:pt x="124" y="109"/>
                  </a:lnTo>
                  <a:lnTo>
                    <a:pt x="124" y="127"/>
                  </a:lnTo>
                  <a:lnTo>
                    <a:pt x="106" y="127"/>
                  </a:lnTo>
                  <a:close/>
                  <a:moveTo>
                    <a:pt x="146" y="64"/>
                  </a:moveTo>
                  <a:cubicBezTo>
                    <a:pt x="146" y="49"/>
                    <a:pt x="147" y="37"/>
                    <a:pt x="150" y="28"/>
                  </a:cubicBezTo>
                  <a:cubicBezTo>
                    <a:pt x="153" y="19"/>
                    <a:pt x="158" y="12"/>
                    <a:pt x="164" y="7"/>
                  </a:cubicBezTo>
                  <a:cubicBezTo>
                    <a:pt x="170" y="2"/>
                    <a:pt x="178" y="0"/>
                    <a:pt x="187" y="0"/>
                  </a:cubicBezTo>
                  <a:cubicBezTo>
                    <a:pt x="194" y="0"/>
                    <a:pt x="199" y="1"/>
                    <a:pt x="205" y="4"/>
                  </a:cubicBezTo>
                  <a:cubicBezTo>
                    <a:pt x="210" y="7"/>
                    <a:pt x="214" y="11"/>
                    <a:pt x="217" y="16"/>
                  </a:cubicBezTo>
                  <a:cubicBezTo>
                    <a:pt x="221" y="21"/>
                    <a:pt x="223" y="27"/>
                    <a:pt x="225" y="35"/>
                  </a:cubicBezTo>
                  <a:cubicBezTo>
                    <a:pt x="227" y="42"/>
                    <a:pt x="228" y="52"/>
                    <a:pt x="228" y="64"/>
                  </a:cubicBezTo>
                  <a:cubicBezTo>
                    <a:pt x="228" y="79"/>
                    <a:pt x="226" y="91"/>
                    <a:pt x="223" y="100"/>
                  </a:cubicBezTo>
                  <a:cubicBezTo>
                    <a:pt x="220" y="109"/>
                    <a:pt x="216" y="116"/>
                    <a:pt x="210" y="121"/>
                  </a:cubicBezTo>
                  <a:cubicBezTo>
                    <a:pt x="204" y="126"/>
                    <a:pt x="196" y="129"/>
                    <a:pt x="187" y="129"/>
                  </a:cubicBezTo>
                  <a:cubicBezTo>
                    <a:pt x="175" y="129"/>
                    <a:pt x="165" y="124"/>
                    <a:pt x="158" y="116"/>
                  </a:cubicBezTo>
                  <a:cubicBezTo>
                    <a:pt x="150" y="105"/>
                    <a:pt x="146" y="88"/>
                    <a:pt x="146" y="64"/>
                  </a:cubicBezTo>
                  <a:close/>
                  <a:moveTo>
                    <a:pt x="162" y="64"/>
                  </a:moveTo>
                  <a:cubicBezTo>
                    <a:pt x="162" y="85"/>
                    <a:pt x="164" y="99"/>
                    <a:pt x="169" y="106"/>
                  </a:cubicBezTo>
                  <a:cubicBezTo>
                    <a:pt x="174" y="113"/>
                    <a:pt x="180" y="116"/>
                    <a:pt x="187" y="116"/>
                  </a:cubicBezTo>
                  <a:cubicBezTo>
                    <a:pt x="194" y="116"/>
                    <a:pt x="200" y="113"/>
                    <a:pt x="205" y="106"/>
                  </a:cubicBezTo>
                  <a:cubicBezTo>
                    <a:pt x="210" y="99"/>
                    <a:pt x="212" y="85"/>
                    <a:pt x="212" y="64"/>
                  </a:cubicBezTo>
                  <a:cubicBezTo>
                    <a:pt x="212" y="44"/>
                    <a:pt x="210" y="30"/>
                    <a:pt x="205" y="23"/>
                  </a:cubicBezTo>
                  <a:cubicBezTo>
                    <a:pt x="200" y="16"/>
                    <a:pt x="194" y="13"/>
                    <a:pt x="187" y="13"/>
                  </a:cubicBezTo>
                  <a:cubicBezTo>
                    <a:pt x="180" y="13"/>
                    <a:pt x="174" y="16"/>
                    <a:pt x="170" y="22"/>
                  </a:cubicBezTo>
                  <a:cubicBezTo>
                    <a:pt x="164" y="29"/>
                    <a:pt x="162" y="44"/>
                    <a:pt x="162" y="64"/>
                  </a:cubicBezTo>
                  <a:close/>
                  <a:moveTo>
                    <a:pt x="242" y="64"/>
                  </a:moveTo>
                  <a:cubicBezTo>
                    <a:pt x="242" y="49"/>
                    <a:pt x="243" y="37"/>
                    <a:pt x="246" y="28"/>
                  </a:cubicBezTo>
                  <a:cubicBezTo>
                    <a:pt x="249" y="19"/>
                    <a:pt x="254" y="12"/>
                    <a:pt x="260" y="7"/>
                  </a:cubicBezTo>
                  <a:cubicBezTo>
                    <a:pt x="266" y="2"/>
                    <a:pt x="274" y="0"/>
                    <a:pt x="283" y="0"/>
                  </a:cubicBezTo>
                  <a:cubicBezTo>
                    <a:pt x="290" y="0"/>
                    <a:pt x="295" y="1"/>
                    <a:pt x="301" y="4"/>
                  </a:cubicBezTo>
                  <a:cubicBezTo>
                    <a:pt x="306" y="7"/>
                    <a:pt x="310" y="11"/>
                    <a:pt x="313" y="16"/>
                  </a:cubicBezTo>
                  <a:cubicBezTo>
                    <a:pt x="317" y="21"/>
                    <a:pt x="319" y="27"/>
                    <a:pt x="321" y="35"/>
                  </a:cubicBezTo>
                  <a:cubicBezTo>
                    <a:pt x="323" y="42"/>
                    <a:pt x="324" y="52"/>
                    <a:pt x="324" y="64"/>
                  </a:cubicBezTo>
                  <a:cubicBezTo>
                    <a:pt x="324" y="79"/>
                    <a:pt x="322" y="91"/>
                    <a:pt x="319" y="100"/>
                  </a:cubicBezTo>
                  <a:cubicBezTo>
                    <a:pt x="316" y="109"/>
                    <a:pt x="312" y="116"/>
                    <a:pt x="306" y="121"/>
                  </a:cubicBezTo>
                  <a:cubicBezTo>
                    <a:pt x="300" y="126"/>
                    <a:pt x="292" y="129"/>
                    <a:pt x="283" y="129"/>
                  </a:cubicBezTo>
                  <a:cubicBezTo>
                    <a:pt x="271" y="129"/>
                    <a:pt x="261" y="124"/>
                    <a:pt x="254" y="116"/>
                  </a:cubicBezTo>
                  <a:cubicBezTo>
                    <a:pt x="246" y="105"/>
                    <a:pt x="242" y="88"/>
                    <a:pt x="242" y="64"/>
                  </a:cubicBezTo>
                  <a:close/>
                  <a:moveTo>
                    <a:pt x="258" y="64"/>
                  </a:moveTo>
                  <a:cubicBezTo>
                    <a:pt x="258" y="85"/>
                    <a:pt x="260" y="99"/>
                    <a:pt x="265" y="106"/>
                  </a:cubicBezTo>
                  <a:cubicBezTo>
                    <a:pt x="270" y="113"/>
                    <a:pt x="276" y="116"/>
                    <a:pt x="283" y="116"/>
                  </a:cubicBezTo>
                  <a:cubicBezTo>
                    <a:pt x="290" y="116"/>
                    <a:pt x="296" y="113"/>
                    <a:pt x="301" y="106"/>
                  </a:cubicBezTo>
                  <a:cubicBezTo>
                    <a:pt x="306" y="99"/>
                    <a:pt x="308" y="85"/>
                    <a:pt x="308" y="64"/>
                  </a:cubicBezTo>
                  <a:cubicBezTo>
                    <a:pt x="308" y="44"/>
                    <a:pt x="306" y="30"/>
                    <a:pt x="301" y="23"/>
                  </a:cubicBezTo>
                  <a:cubicBezTo>
                    <a:pt x="296" y="16"/>
                    <a:pt x="290" y="13"/>
                    <a:pt x="283" y="13"/>
                  </a:cubicBezTo>
                  <a:cubicBezTo>
                    <a:pt x="276" y="13"/>
                    <a:pt x="270" y="16"/>
                    <a:pt x="266" y="22"/>
                  </a:cubicBezTo>
                  <a:cubicBezTo>
                    <a:pt x="260" y="29"/>
                    <a:pt x="258" y="44"/>
                    <a:pt x="258" y="64"/>
                  </a:cubicBezTo>
                  <a:close/>
                  <a:moveTo>
                    <a:pt x="338" y="64"/>
                  </a:moveTo>
                  <a:cubicBezTo>
                    <a:pt x="338" y="49"/>
                    <a:pt x="339" y="37"/>
                    <a:pt x="342" y="28"/>
                  </a:cubicBezTo>
                  <a:cubicBezTo>
                    <a:pt x="345" y="19"/>
                    <a:pt x="350" y="12"/>
                    <a:pt x="356" y="7"/>
                  </a:cubicBezTo>
                  <a:cubicBezTo>
                    <a:pt x="362" y="2"/>
                    <a:pt x="370" y="0"/>
                    <a:pt x="379" y="0"/>
                  </a:cubicBezTo>
                  <a:cubicBezTo>
                    <a:pt x="386" y="0"/>
                    <a:pt x="391" y="1"/>
                    <a:pt x="397" y="4"/>
                  </a:cubicBezTo>
                  <a:cubicBezTo>
                    <a:pt x="402" y="7"/>
                    <a:pt x="406" y="11"/>
                    <a:pt x="409" y="16"/>
                  </a:cubicBezTo>
                  <a:cubicBezTo>
                    <a:pt x="413" y="21"/>
                    <a:pt x="415" y="27"/>
                    <a:pt x="417" y="35"/>
                  </a:cubicBezTo>
                  <a:cubicBezTo>
                    <a:pt x="419" y="42"/>
                    <a:pt x="420" y="52"/>
                    <a:pt x="420" y="64"/>
                  </a:cubicBezTo>
                  <a:cubicBezTo>
                    <a:pt x="420" y="79"/>
                    <a:pt x="418" y="91"/>
                    <a:pt x="415" y="100"/>
                  </a:cubicBezTo>
                  <a:cubicBezTo>
                    <a:pt x="412" y="109"/>
                    <a:pt x="408" y="116"/>
                    <a:pt x="402" y="121"/>
                  </a:cubicBezTo>
                  <a:cubicBezTo>
                    <a:pt x="396" y="126"/>
                    <a:pt x="388" y="129"/>
                    <a:pt x="379" y="129"/>
                  </a:cubicBezTo>
                  <a:cubicBezTo>
                    <a:pt x="367" y="129"/>
                    <a:pt x="357" y="124"/>
                    <a:pt x="350" y="116"/>
                  </a:cubicBezTo>
                  <a:cubicBezTo>
                    <a:pt x="342" y="105"/>
                    <a:pt x="338" y="88"/>
                    <a:pt x="338" y="64"/>
                  </a:cubicBezTo>
                  <a:close/>
                  <a:moveTo>
                    <a:pt x="354" y="64"/>
                  </a:moveTo>
                  <a:cubicBezTo>
                    <a:pt x="354" y="85"/>
                    <a:pt x="356" y="99"/>
                    <a:pt x="361" y="106"/>
                  </a:cubicBezTo>
                  <a:cubicBezTo>
                    <a:pt x="366" y="113"/>
                    <a:pt x="372" y="116"/>
                    <a:pt x="379" y="116"/>
                  </a:cubicBezTo>
                  <a:cubicBezTo>
                    <a:pt x="386" y="116"/>
                    <a:pt x="392" y="113"/>
                    <a:pt x="397" y="106"/>
                  </a:cubicBezTo>
                  <a:cubicBezTo>
                    <a:pt x="402" y="99"/>
                    <a:pt x="404" y="85"/>
                    <a:pt x="404" y="64"/>
                  </a:cubicBezTo>
                  <a:cubicBezTo>
                    <a:pt x="404" y="44"/>
                    <a:pt x="402" y="30"/>
                    <a:pt x="397" y="23"/>
                  </a:cubicBezTo>
                  <a:cubicBezTo>
                    <a:pt x="392" y="16"/>
                    <a:pt x="386" y="13"/>
                    <a:pt x="379" y="13"/>
                  </a:cubicBezTo>
                  <a:cubicBezTo>
                    <a:pt x="372" y="13"/>
                    <a:pt x="366" y="16"/>
                    <a:pt x="362" y="22"/>
                  </a:cubicBezTo>
                  <a:cubicBezTo>
                    <a:pt x="356" y="29"/>
                    <a:pt x="354" y="44"/>
                    <a:pt x="354" y="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5753" y="36156"/>
              <a:ext cx="444" cy="693"/>
            </a:xfrm>
            <a:custGeom>
              <a:avLst/>
              <a:gdLst>
                <a:gd name="T0" fmla="*/ 0 w 82"/>
                <a:gd name="T1" fmla="*/ 34608 h 128"/>
                <a:gd name="T2" fmla="*/ 2168 w 82"/>
                <a:gd name="T3" fmla="*/ 15141 h 128"/>
                <a:gd name="T4" fmla="*/ 9757 w 82"/>
                <a:gd name="T5" fmla="*/ 3785 h 128"/>
                <a:gd name="T6" fmla="*/ 22225 w 82"/>
                <a:gd name="T7" fmla="*/ 0 h 128"/>
                <a:gd name="T8" fmla="*/ 31982 w 82"/>
                <a:gd name="T9" fmla="*/ 2163 h 128"/>
                <a:gd name="T10" fmla="*/ 38487 w 82"/>
                <a:gd name="T11" fmla="*/ 8652 h 128"/>
                <a:gd name="T12" fmla="*/ 42824 w 82"/>
                <a:gd name="T13" fmla="*/ 18385 h 128"/>
                <a:gd name="T14" fmla="*/ 44450 w 82"/>
                <a:gd name="T15" fmla="*/ 34608 h 128"/>
                <a:gd name="T16" fmla="*/ 41740 w 82"/>
                <a:gd name="T17" fmla="*/ 54074 h 128"/>
                <a:gd name="T18" fmla="*/ 34693 w 82"/>
                <a:gd name="T19" fmla="*/ 65430 h 128"/>
                <a:gd name="T20" fmla="*/ 22225 w 82"/>
                <a:gd name="T21" fmla="*/ 69215 h 128"/>
                <a:gd name="T22" fmla="*/ 6505 w 82"/>
                <a:gd name="T23" fmla="*/ 62185 h 128"/>
                <a:gd name="T24" fmla="*/ 0 w 82"/>
                <a:gd name="T25" fmla="*/ 34608 h 128"/>
                <a:gd name="T26" fmla="*/ 8673 w 82"/>
                <a:gd name="T27" fmla="*/ 34608 h 128"/>
                <a:gd name="T28" fmla="*/ 12468 w 82"/>
                <a:gd name="T29" fmla="*/ 56778 h 128"/>
                <a:gd name="T30" fmla="*/ 22225 w 82"/>
                <a:gd name="T31" fmla="*/ 62726 h 128"/>
                <a:gd name="T32" fmla="*/ 31982 w 82"/>
                <a:gd name="T33" fmla="*/ 56778 h 128"/>
                <a:gd name="T34" fmla="*/ 35777 w 82"/>
                <a:gd name="T35" fmla="*/ 34608 h 128"/>
                <a:gd name="T36" fmla="*/ 31982 w 82"/>
                <a:gd name="T37" fmla="*/ 12437 h 128"/>
                <a:gd name="T38" fmla="*/ 22225 w 82"/>
                <a:gd name="T39" fmla="*/ 6489 h 128"/>
                <a:gd name="T40" fmla="*/ 13010 w 82"/>
                <a:gd name="T41" fmla="*/ 11356 h 128"/>
                <a:gd name="T42" fmla="*/ 8673 w 82"/>
                <a:gd name="T43" fmla="*/ 34608 h 12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2" h="128">
                  <a:moveTo>
                    <a:pt x="0" y="64"/>
                  </a:moveTo>
                  <a:cubicBezTo>
                    <a:pt x="0" y="49"/>
                    <a:pt x="1" y="37"/>
                    <a:pt x="4" y="28"/>
                  </a:cubicBezTo>
                  <a:cubicBezTo>
                    <a:pt x="7" y="19"/>
                    <a:pt x="12" y="12"/>
                    <a:pt x="18" y="7"/>
                  </a:cubicBezTo>
                  <a:cubicBezTo>
                    <a:pt x="24" y="2"/>
                    <a:pt x="32" y="0"/>
                    <a:pt x="41" y="0"/>
                  </a:cubicBezTo>
                  <a:cubicBezTo>
                    <a:pt x="48" y="0"/>
                    <a:pt x="53" y="1"/>
                    <a:pt x="59" y="4"/>
                  </a:cubicBezTo>
                  <a:cubicBezTo>
                    <a:pt x="64" y="7"/>
                    <a:pt x="68" y="10"/>
                    <a:pt x="71" y="16"/>
                  </a:cubicBezTo>
                  <a:cubicBezTo>
                    <a:pt x="75" y="21"/>
                    <a:pt x="77" y="27"/>
                    <a:pt x="79" y="34"/>
                  </a:cubicBezTo>
                  <a:cubicBezTo>
                    <a:pt x="81" y="42"/>
                    <a:pt x="82" y="52"/>
                    <a:pt x="82" y="64"/>
                  </a:cubicBezTo>
                  <a:cubicBezTo>
                    <a:pt x="82" y="79"/>
                    <a:pt x="80" y="91"/>
                    <a:pt x="77" y="100"/>
                  </a:cubicBezTo>
                  <a:cubicBezTo>
                    <a:pt x="74" y="109"/>
                    <a:pt x="70" y="116"/>
                    <a:pt x="64" y="121"/>
                  </a:cubicBezTo>
                  <a:cubicBezTo>
                    <a:pt x="58" y="126"/>
                    <a:pt x="50" y="128"/>
                    <a:pt x="41" y="128"/>
                  </a:cubicBezTo>
                  <a:cubicBezTo>
                    <a:pt x="29" y="128"/>
                    <a:pt x="19" y="124"/>
                    <a:pt x="12" y="115"/>
                  </a:cubicBezTo>
                  <a:cubicBezTo>
                    <a:pt x="4" y="105"/>
                    <a:pt x="0" y="88"/>
                    <a:pt x="0" y="64"/>
                  </a:cubicBezTo>
                  <a:close/>
                  <a:moveTo>
                    <a:pt x="16" y="64"/>
                  </a:moveTo>
                  <a:cubicBezTo>
                    <a:pt x="16" y="85"/>
                    <a:pt x="18" y="99"/>
                    <a:pt x="23" y="105"/>
                  </a:cubicBezTo>
                  <a:cubicBezTo>
                    <a:pt x="28" y="112"/>
                    <a:pt x="34" y="116"/>
                    <a:pt x="41" y="116"/>
                  </a:cubicBezTo>
                  <a:cubicBezTo>
                    <a:pt x="48" y="116"/>
                    <a:pt x="54" y="112"/>
                    <a:pt x="59" y="105"/>
                  </a:cubicBezTo>
                  <a:cubicBezTo>
                    <a:pt x="64" y="98"/>
                    <a:pt x="66" y="85"/>
                    <a:pt x="66" y="64"/>
                  </a:cubicBezTo>
                  <a:cubicBezTo>
                    <a:pt x="66" y="43"/>
                    <a:pt x="64" y="29"/>
                    <a:pt x="59" y="23"/>
                  </a:cubicBezTo>
                  <a:cubicBezTo>
                    <a:pt x="54" y="16"/>
                    <a:pt x="48" y="12"/>
                    <a:pt x="41" y="12"/>
                  </a:cubicBezTo>
                  <a:cubicBezTo>
                    <a:pt x="34" y="12"/>
                    <a:pt x="28" y="15"/>
                    <a:pt x="24" y="21"/>
                  </a:cubicBezTo>
                  <a:cubicBezTo>
                    <a:pt x="18" y="29"/>
                    <a:pt x="16" y="43"/>
                    <a:pt x="16" y="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34" name="Rectangle 37"/>
            <p:cNvSpPr>
              <a:spLocks noChangeArrowheads="1"/>
            </p:cNvSpPr>
            <p:nvPr/>
          </p:nvSpPr>
          <p:spPr bwMode="auto">
            <a:xfrm>
              <a:off x="10058" y="6623"/>
              <a:ext cx="5258" cy="29756"/>
            </a:xfrm>
            <a:prstGeom prst="rect">
              <a:avLst/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37" name="Rectangle 38"/>
            <p:cNvSpPr>
              <a:spLocks noChangeArrowheads="1"/>
            </p:cNvSpPr>
            <p:nvPr/>
          </p:nvSpPr>
          <p:spPr bwMode="auto">
            <a:xfrm>
              <a:off x="10058" y="6623"/>
              <a:ext cx="5258" cy="29756"/>
            </a:xfrm>
            <a:prstGeom prst="rect">
              <a:avLst/>
            </a:prstGeom>
            <a:noFill/>
            <a:ln w="14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17068" y="29464"/>
              <a:ext cx="5264" cy="6915"/>
            </a:xfrm>
            <a:prstGeom prst="rect">
              <a:avLst/>
            </a:prstGeom>
            <a:solidFill>
              <a:srgbClr val="9BBB59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17068" y="29464"/>
              <a:ext cx="5264" cy="6915"/>
            </a:xfrm>
            <a:prstGeom prst="rect">
              <a:avLst/>
            </a:prstGeom>
            <a:noFill/>
            <a:ln w="14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24091" y="36055"/>
              <a:ext cx="5252" cy="324"/>
            </a:xfrm>
            <a:prstGeom prst="rect">
              <a:avLst/>
            </a:prstGeom>
            <a:solidFill>
              <a:srgbClr val="D3CE9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24091" y="36055"/>
              <a:ext cx="5252" cy="324"/>
            </a:xfrm>
            <a:prstGeom prst="rect">
              <a:avLst/>
            </a:prstGeom>
            <a:noFill/>
            <a:ln w="14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31102" y="36252"/>
              <a:ext cx="5258" cy="127"/>
            </a:xfrm>
            <a:prstGeom prst="rect">
              <a:avLst/>
            </a:prstGeom>
            <a:solidFill>
              <a:srgbClr val="D3CE9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31102" y="36252"/>
              <a:ext cx="5258" cy="127"/>
            </a:xfrm>
            <a:prstGeom prst="rect">
              <a:avLst/>
            </a:prstGeom>
            <a:noFill/>
            <a:ln w="14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44" name="Rectangle 45"/>
            <p:cNvSpPr>
              <a:spLocks noChangeArrowheads="1"/>
            </p:cNvSpPr>
            <p:nvPr/>
          </p:nvSpPr>
          <p:spPr bwMode="auto">
            <a:xfrm>
              <a:off x="38119" y="14338"/>
              <a:ext cx="5257" cy="22041"/>
            </a:xfrm>
            <a:prstGeom prst="rect">
              <a:avLst/>
            </a:prstGeom>
            <a:solidFill>
              <a:srgbClr val="D3CE9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45" name="Rectangle 46"/>
            <p:cNvSpPr>
              <a:spLocks noChangeArrowheads="1"/>
            </p:cNvSpPr>
            <p:nvPr/>
          </p:nvSpPr>
          <p:spPr bwMode="auto">
            <a:xfrm>
              <a:off x="38119" y="14338"/>
              <a:ext cx="5257" cy="22041"/>
            </a:xfrm>
            <a:prstGeom prst="rect">
              <a:avLst/>
            </a:prstGeom>
            <a:solidFill>
              <a:srgbClr val="8064A2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3F3151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45129" y="35794"/>
              <a:ext cx="5264" cy="585"/>
            </a:xfrm>
            <a:prstGeom prst="rect">
              <a:avLst/>
            </a:prstGeom>
            <a:solidFill>
              <a:srgbClr val="D3CE9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45129" y="35794"/>
              <a:ext cx="5264" cy="585"/>
            </a:xfrm>
            <a:prstGeom prst="rect">
              <a:avLst/>
            </a:prstGeom>
            <a:noFill/>
            <a:ln w="14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48" name="Rectangle 49"/>
            <p:cNvSpPr>
              <a:spLocks noChangeArrowheads="1"/>
            </p:cNvSpPr>
            <p:nvPr/>
          </p:nvSpPr>
          <p:spPr bwMode="auto">
            <a:xfrm>
              <a:off x="6845" y="3035"/>
              <a:ext cx="46755" cy="33344"/>
            </a:xfrm>
            <a:prstGeom prst="rect">
              <a:avLst/>
            </a:prstGeom>
            <a:noFill/>
            <a:ln w="14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49" name="Freeform 50"/>
            <p:cNvSpPr>
              <a:spLocks noEditPoints="1"/>
            </p:cNvSpPr>
            <p:nvPr/>
          </p:nvSpPr>
          <p:spPr bwMode="auto">
            <a:xfrm>
              <a:off x="22186" y="1428"/>
              <a:ext cx="9805" cy="1283"/>
            </a:xfrm>
            <a:custGeom>
              <a:avLst/>
              <a:gdLst>
                <a:gd name="T0" fmla="*/ 20042 w 1810"/>
                <a:gd name="T1" fmla="*/ 100784 h 238"/>
                <a:gd name="T2" fmla="*/ 37376 w 1810"/>
                <a:gd name="T3" fmla="*/ 23714 h 238"/>
                <a:gd name="T4" fmla="*/ 75293 w 1810"/>
                <a:gd name="T5" fmla="*/ 2695 h 238"/>
                <a:gd name="T6" fmla="*/ 56335 w 1810"/>
                <a:gd name="T7" fmla="*/ 24253 h 238"/>
                <a:gd name="T8" fmla="*/ 56335 w 1810"/>
                <a:gd name="T9" fmla="*/ 44194 h 238"/>
                <a:gd name="T10" fmla="*/ 26542 w 1810"/>
                <a:gd name="T11" fmla="*/ 44194 h 238"/>
                <a:gd name="T12" fmla="*/ 146253 w 1810"/>
                <a:gd name="T13" fmla="*/ 115874 h 238"/>
                <a:gd name="T14" fmla="*/ 202588 w 1810"/>
                <a:gd name="T15" fmla="*/ 47967 h 238"/>
                <a:gd name="T16" fmla="*/ 203672 w 1810"/>
                <a:gd name="T17" fmla="*/ 102400 h 238"/>
                <a:gd name="T18" fmla="*/ 159795 w 1810"/>
                <a:gd name="T19" fmla="*/ 23714 h 238"/>
                <a:gd name="T20" fmla="*/ 244839 w 1810"/>
                <a:gd name="T21" fmla="*/ 29103 h 238"/>
                <a:gd name="T22" fmla="*/ 181463 w 1810"/>
                <a:gd name="T23" fmla="*/ 25331 h 238"/>
                <a:gd name="T24" fmla="*/ 215047 w 1810"/>
                <a:gd name="T25" fmla="*/ 82998 h 238"/>
                <a:gd name="T26" fmla="*/ 278423 w 1810"/>
                <a:gd name="T27" fmla="*/ 100784 h 238"/>
                <a:gd name="T28" fmla="*/ 277340 w 1810"/>
                <a:gd name="T29" fmla="*/ 39343 h 238"/>
                <a:gd name="T30" fmla="*/ 300090 w 1810"/>
                <a:gd name="T31" fmla="*/ 47428 h 238"/>
                <a:gd name="T32" fmla="*/ 278423 w 1810"/>
                <a:gd name="T33" fmla="*/ 78687 h 238"/>
                <a:gd name="T34" fmla="*/ 349383 w 1810"/>
                <a:gd name="T35" fmla="*/ 99167 h 238"/>
                <a:gd name="T36" fmla="*/ 312007 w 1810"/>
                <a:gd name="T37" fmla="*/ 74375 h 238"/>
                <a:gd name="T38" fmla="*/ 332050 w 1810"/>
                <a:gd name="T39" fmla="*/ 80303 h 238"/>
                <a:gd name="T40" fmla="*/ 356967 w 1810"/>
                <a:gd name="T41" fmla="*/ 78687 h 238"/>
                <a:gd name="T42" fmla="*/ 377551 w 1810"/>
                <a:gd name="T43" fmla="*/ 100784 h 238"/>
                <a:gd name="T44" fmla="*/ 416552 w 1810"/>
                <a:gd name="T45" fmla="*/ 39882 h 238"/>
                <a:gd name="T46" fmla="*/ 468553 w 1810"/>
                <a:gd name="T47" fmla="*/ 64674 h 238"/>
                <a:gd name="T48" fmla="*/ 417635 w 1810"/>
                <a:gd name="T49" fmla="*/ 91621 h 238"/>
                <a:gd name="T50" fmla="*/ 417635 w 1810"/>
                <a:gd name="T51" fmla="*/ 63596 h 238"/>
                <a:gd name="T52" fmla="*/ 449594 w 1810"/>
                <a:gd name="T53" fmla="*/ 64674 h 238"/>
                <a:gd name="T54" fmla="*/ 417635 w 1810"/>
                <a:gd name="T55" fmla="*/ 63596 h 238"/>
                <a:gd name="T56" fmla="*/ 518387 w 1810"/>
                <a:gd name="T57" fmla="*/ 27486 h 238"/>
                <a:gd name="T58" fmla="*/ 518387 w 1810"/>
                <a:gd name="T59" fmla="*/ 102400 h 238"/>
                <a:gd name="T60" fmla="*/ 501054 w 1810"/>
                <a:gd name="T61" fmla="*/ 64674 h 238"/>
                <a:gd name="T62" fmla="*/ 536263 w 1810"/>
                <a:gd name="T63" fmla="*/ 64674 h 238"/>
                <a:gd name="T64" fmla="*/ 501054 w 1810"/>
                <a:gd name="T65" fmla="*/ 64674 h 238"/>
                <a:gd name="T66" fmla="*/ 646224 w 1810"/>
                <a:gd name="T67" fmla="*/ 18863 h 238"/>
                <a:gd name="T68" fmla="*/ 642432 w 1810"/>
                <a:gd name="T69" fmla="*/ 57129 h 238"/>
                <a:gd name="T70" fmla="*/ 647849 w 1810"/>
                <a:gd name="T71" fmla="*/ 100784 h 238"/>
                <a:gd name="T72" fmla="*/ 687933 w 1810"/>
                <a:gd name="T73" fmla="*/ 44194 h 238"/>
                <a:gd name="T74" fmla="*/ 692808 w 1810"/>
                <a:gd name="T75" fmla="*/ 86771 h 238"/>
                <a:gd name="T76" fmla="*/ 678183 w 1810"/>
                <a:gd name="T77" fmla="*/ 100784 h 238"/>
                <a:gd name="T78" fmla="*/ 668433 w 1810"/>
                <a:gd name="T79" fmla="*/ 44194 h 238"/>
                <a:gd name="T80" fmla="*/ 668433 w 1810"/>
                <a:gd name="T81" fmla="*/ 15091 h 238"/>
                <a:gd name="T82" fmla="*/ 776768 w 1810"/>
                <a:gd name="T83" fmla="*/ 100784 h 238"/>
                <a:gd name="T84" fmla="*/ 752393 w 1810"/>
                <a:gd name="T85" fmla="*/ 43655 h 238"/>
                <a:gd name="T86" fmla="*/ 730184 w 1810"/>
                <a:gd name="T87" fmla="*/ 68447 h 238"/>
                <a:gd name="T88" fmla="*/ 728559 w 1810"/>
                <a:gd name="T89" fmla="*/ 29103 h 238"/>
                <a:gd name="T90" fmla="*/ 771893 w 1810"/>
                <a:gd name="T91" fmla="*/ 35571 h 238"/>
                <a:gd name="T92" fmla="*/ 797894 w 1810"/>
                <a:gd name="T93" fmla="*/ 19402 h 238"/>
                <a:gd name="T94" fmla="*/ 797894 w 1810"/>
                <a:gd name="T95" fmla="*/ 19402 h 238"/>
                <a:gd name="T96" fmla="*/ 816853 w 1810"/>
                <a:gd name="T97" fmla="*/ 100784 h 238"/>
                <a:gd name="T98" fmla="*/ 872104 w 1810"/>
                <a:gd name="T99" fmla="*/ 45272 h 238"/>
                <a:gd name="T100" fmla="*/ 852062 w 1810"/>
                <a:gd name="T101" fmla="*/ 81381 h 238"/>
                <a:gd name="T102" fmla="*/ 895938 w 1810"/>
                <a:gd name="T103" fmla="*/ 76531 h 238"/>
                <a:gd name="T104" fmla="*/ 828228 w 1810"/>
                <a:gd name="T105" fmla="*/ 65213 h 238"/>
                <a:gd name="T106" fmla="*/ 895396 w 1810"/>
                <a:gd name="T107" fmla="*/ 50122 h 238"/>
                <a:gd name="T108" fmla="*/ 943064 w 1810"/>
                <a:gd name="T109" fmla="*/ 27486 h 238"/>
                <a:gd name="T110" fmla="*/ 943064 w 1810"/>
                <a:gd name="T111" fmla="*/ 102400 h 238"/>
                <a:gd name="T112" fmla="*/ 925730 w 1810"/>
                <a:gd name="T113" fmla="*/ 64674 h 238"/>
                <a:gd name="T114" fmla="*/ 960940 w 1810"/>
                <a:gd name="T115" fmla="*/ 64674 h 238"/>
                <a:gd name="T116" fmla="*/ 925730 w 1810"/>
                <a:gd name="T117" fmla="*/ 64674 h 2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810" h="238">
                  <a:moveTo>
                    <a:pt x="0" y="187"/>
                  </a:moveTo>
                  <a:lnTo>
                    <a:pt x="0" y="4"/>
                  </a:lnTo>
                  <a:lnTo>
                    <a:pt x="37" y="4"/>
                  </a:lnTo>
                  <a:lnTo>
                    <a:pt x="37" y="187"/>
                  </a:lnTo>
                  <a:lnTo>
                    <a:pt x="0" y="187"/>
                  </a:lnTo>
                  <a:close/>
                  <a:moveTo>
                    <a:pt x="49" y="54"/>
                  </a:moveTo>
                  <a:lnTo>
                    <a:pt x="69" y="54"/>
                  </a:lnTo>
                  <a:lnTo>
                    <a:pt x="69" y="44"/>
                  </a:lnTo>
                  <a:cubicBezTo>
                    <a:pt x="69" y="33"/>
                    <a:pt x="70" y="25"/>
                    <a:pt x="73" y="19"/>
                  </a:cubicBezTo>
                  <a:cubicBezTo>
                    <a:pt x="75" y="14"/>
                    <a:pt x="79" y="9"/>
                    <a:pt x="86" y="6"/>
                  </a:cubicBezTo>
                  <a:cubicBezTo>
                    <a:pt x="92" y="2"/>
                    <a:pt x="100" y="0"/>
                    <a:pt x="110" y="0"/>
                  </a:cubicBezTo>
                  <a:cubicBezTo>
                    <a:pt x="120" y="0"/>
                    <a:pt x="130" y="2"/>
                    <a:pt x="139" y="5"/>
                  </a:cubicBezTo>
                  <a:lnTo>
                    <a:pt x="134" y="29"/>
                  </a:lnTo>
                  <a:cubicBezTo>
                    <a:pt x="129" y="28"/>
                    <a:pt x="124" y="27"/>
                    <a:pt x="118" y="27"/>
                  </a:cubicBezTo>
                  <a:cubicBezTo>
                    <a:pt x="113" y="27"/>
                    <a:pt x="110" y="29"/>
                    <a:pt x="107" y="31"/>
                  </a:cubicBezTo>
                  <a:cubicBezTo>
                    <a:pt x="105" y="33"/>
                    <a:pt x="104" y="38"/>
                    <a:pt x="104" y="45"/>
                  </a:cubicBezTo>
                  <a:lnTo>
                    <a:pt x="104" y="54"/>
                  </a:lnTo>
                  <a:lnTo>
                    <a:pt x="130" y="54"/>
                  </a:lnTo>
                  <a:lnTo>
                    <a:pt x="130" y="82"/>
                  </a:lnTo>
                  <a:lnTo>
                    <a:pt x="104" y="82"/>
                  </a:lnTo>
                  <a:lnTo>
                    <a:pt x="104" y="187"/>
                  </a:lnTo>
                  <a:lnTo>
                    <a:pt x="69" y="187"/>
                  </a:lnTo>
                  <a:lnTo>
                    <a:pt x="69" y="82"/>
                  </a:lnTo>
                  <a:lnTo>
                    <a:pt x="49" y="82"/>
                  </a:lnTo>
                  <a:lnTo>
                    <a:pt x="49" y="54"/>
                  </a:lnTo>
                  <a:close/>
                  <a:moveTo>
                    <a:pt x="124" y="238"/>
                  </a:moveTo>
                  <a:lnTo>
                    <a:pt x="124" y="215"/>
                  </a:lnTo>
                  <a:lnTo>
                    <a:pt x="270" y="215"/>
                  </a:lnTo>
                  <a:lnTo>
                    <a:pt x="270" y="238"/>
                  </a:lnTo>
                  <a:lnTo>
                    <a:pt x="124" y="238"/>
                  </a:lnTo>
                  <a:close/>
                  <a:moveTo>
                    <a:pt x="374" y="119"/>
                  </a:moveTo>
                  <a:lnTo>
                    <a:pt x="374" y="89"/>
                  </a:lnTo>
                  <a:lnTo>
                    <a:pt x="454" y="89"/>
                  </a:lnTo>
                  <a:lnTo>
                    <a:pt x="454" y="162"/>
                  </a:lnTo>
                  <a:cubicBezTo>
                    <a:pt x="446" y="169"/>
                    <a:pt x="435" y="176"/>
                    <a:pt x="420" y="181"/>
                  </a:cubicBezTo>
                  <a:cubicBezTo>
                    <a:pt x="406" y="187"/>
                    <a:pt x="391" y="190"/>
                    <a:pt x="376" y="190"/>
                  </a:cubicBezTo>
                  <a:cubicBezTo>
                    <a:pt x="357" y="190"/>
                    <a:pt x="340" y="186"/>
                    <a:pt x="326" y="178"/>
                  </a:cubicBezTo>
                  <a:cubicBezTo>
                    <a:pt x="311" y="170"/>
                    <a:pt x="301" y="158"/>
                    <a:pt x="293" y="143"/>
                  </a:cubicBezTo>
                  <a:cubicBezTo>
                    <a:pt x="286" y="128"/>
                    <a:pt x="283" y="112"/>
                    <a:pt x="283" y="95"/>
                  </a:cubicBezTo>
                  <a:cubicBezTo>
                    <a:pt x="283" y="75"/>
                    <a:pt x="287" y="58"/>
                    <a:pt x="295" y="44"/>
                  </a:cubicBezTo>
                  <a:cubicBezTo>
                    <a:pt x="303" y="29"/>
                    <a:pt x="314" y="17"/>
                    <a:pt x="330" y="10"/>
                  </a:cubicBezTo>
                  <a:cubicBezTo>
                    <a:pt x="342" y="3"/>
                    <a:pt x="356" y="0"/>
                    <a:pt x="374" y="0"/>
                  </a:cubicBezTo>
                  <a:cubicBezTo>
                    <a:pt x="397" y="0"/>
                    <a:pt x="414" y="5"/>
                    <a:pt x="427" y="15"/>
                  </a:cubicBezTo>
                  <a:cubicBezTo>
                    <a:pt x="440" y="24"/>
                    <a:pt x="448" y="38"/>
                    <a:pt x="452" y="54"/>
                  </a:cubicBezTo>
                  <a:lnTo>
                    <a:pt x="415" y="61"/>
                  </a:lnTo>
                  <a:cubicBezTo>
                    <a:pt x="412" y="52"/>
                    <a:pt x="408" y="45"/>
                    <a:pt x="400" y="40"/>
                  </a:cubicBezTo>
                  <a:cubicBezTo>
                    <a:pt x="393" y="35"/>
                    <a:pt x="384" y="32"/>
                    <a:pt x="374" y="32"/>
                  </a:cubicBezTo>
                  <a:cubicBezTo>
                    <a:pt x="358" y="32"/>
                    <a:pt x="345" y="37"/>
                    <a:pt x="335" y="47"/>
                  </a:cubicBezTo>
                  <a:cubicBezTo>
                    <a:pt x="326" y="58"/>
                    <a:pt x="321" y="73"/>
                    <a:pt x="321" y="93"/>
                  </a:cubicBezTo>
                  <a:cubicBezTo>
                    <a:pt x="321" y="115"/>
                    <a:pt x="326" y="131"/>
                    <a:pt x="335" y="142"/>
                  </a:cubicBezTo>
                  <a:cubicBezTo>
                    <a:pt x="345" y="153"/>
                    <a:pt x="358" y="158"/>
                    <a:pt x="373" y="158"/>
                  </a:cubicBezTo>
                  <a:cubicBezTo>
                    <a:pt x="381" y="158"/>
                    <a:pt x="389" y="157"/>
                    <a:pt x="397" y="154"/>
                  </a:cubicBezTo>
                  <a:cubicBezTo>
                    <a:pt x="405" y="151"/>
                    <a:pt x="411" y="147"/>
                    <a:pt x="417" y="143"/>
                  </a:cubicBezTo>
                  <a:lnTo>
                    <a:pt x="417" y="119"/>
                  </a:lnTo>
                  <a:lnTo>
                    <a:pt x="374" y="119"/>
                  </a:lnTo>
                  <a:close/>
                  <a:moveTo>
                    <a:pt x="514" y="187"/>
                  </a:moveTo>
                  <a:lnTo>
                    <a:pt x="479" y="187"/>
                  </a:lnTo>
                  <a:lnTo>
                    <a:pt x="479" y="54"/>
                  </a:lnTo>
                  <a:lnTo>
                    <a:pt x="512" y="54"/>
                  </a:lnTo>
                  <a:lnTo>
                    <a:pt x="512" y="73"/>
                  </a:lnTo>
                  <a:cubicBezTo>
                    <a:pt x="518" y="64"/>
                    <a:pt x="523" y="58"/>
                    <a:pt x="527" y="55"/>
                  </a:cubicBezTo>
                  <a:cubicBezTo>
                    <a:pt x="532" y="53"/>
                    <a:pt x="537" y="51"/>
                    <a:pt x="542" y="51"/>
                  </a:cubicBezTo>
                  <a:cubicBezTo>
                    <a:pt x="550" y="51"/>
                    <a:pt x="558" y="53"/>
                    <a:pt x="565" y="58"/>
                  </a:cubicBezTo>
                  <a:lnTo>
                    <a:pt x="554" y="88"/>
                  </a:lnTo>
                  <a:cubicBezTo>
                    <a:pt x="549" y="85"/>
                    <a:pt x="543" y="83"/>
                    <a:pt x="538" y="83"/>
                  </a:cubicBezTo>
                  <a:cubicBezTo>
                    <a:pt x="533" y="83"/>
                    <a:pt x="529" y="84"/>
                    <a:pt x="526" y="87"/>
                  </a:cubicBezTo>
                  <a:cubicBezTo>
                    <a:pt x="522" y="89"/>
                    <a:pt x="519" y="94"/>
                    <a:pt x="517" y="101"/>
                  </a:cubicBezTo>
                  <a:cubicBezTo>
                    <a:pt x="515" y="108"/>
                    <a:pt x="514" y="123"/>
                    <a:pt x="514" y="146"/>
                  </a:cubicBezTo>
                  <a:lnTo>
                    <a:pt x="514" y="187"/>
                  </a:lnTo>
                  <a:close/>
                  <a:moveTo>
                    <a:pt x="664" y="187"/>
                  </a:moveTo>
                  <a:lnTo>
                    <a:pt x="664" y="167"/>
                  </a:lnTo>
                  <a:cubicBezTo>
                    <a:pt x="659" y="174"/>
                    <a:pt x="653" y="180"/>
                    <a:pt x="645" y="184"/>
                  </a:cubicBezTo>
                  <a:cubicBezTo>
                    <a:pt x="637" y="188"/>
                    <a:pt x="629" y="190"/>
                    <a:pt x="620" y="190"/>
                  </a:cubicBezTo>
                  <a:cubicBezTo>
                    <a:pt x="611" y="190"/>
                    <a:pt x="603" y="188"/>
                    <a:pt x="596" y="184"/>
                  </a:cubicBezTo>
                  <a:cubicBezTo>
                    <a:pt x="589" y="180"/>
                    <a:pt x="584" y="175"/>
                    <a:pt x="581" y="167"/>
                  </a:cubicBezTo>
                  <a:cubicBezTo>
                    <a:pt x="578" y="160"/>
                    <a:pt x="576" y="151"/>
                    <a:pt x="576" y="138"/>
                  </a:cubicBezTo>
                  <a:lnTo>
                    <a:pt x="576" y="54"/>
                  </a:lnTo>
                  <a:lnTo>
                    <a:pt x="611" y="54"/>
                  </a:lnTo>
                  <a:lnTo>
                    <a:pt x="611" y="115"/>
                  </a:lnTo>
                  <a:cubicBezTo>
                    <a:pt x="611" y="134"/>
                    <a:pt x="612" y="145"/>
                    <a:pt x="613" y="149"/>
                  </a:cubicBezTo>
                  <a:cubicBezTo>
                    <a:pt x="615" y="154"/>
                    <a:pt x="617" y="157"/>
                    <a:pt x="620" y="159"/>
                  </a:cubicBezTo>
                  <a:cubicBezTo>
                    <a:pt x="624" y="162"/>
                    <a:pt x="628" y="163"/>
                    <a:pt x="633" y="163"/>
                  </a:cubicBezTo>
                  <a:cubicBezTo>
                    <a:pt x="639" y="163"/>
                    <a:pt x="645" y="161"/>
                    <a:pt x="649" y="158"/>
                  </a:cubicBezTo>
                  <a:cubicBezTo>
                    <a:pt x="654" y="155"/>
                    <a:pt x="657" y="151"/>
                    <a:pt x="659" y="146"/>
                  </a:cubicBezTo>
                  <a:cubicBezTo>
                    <a:pt x="661" y="141"/>
                    <a:pt x="662" y="129"/>
                    <a:pt x="662" y="110"/>
                  </a:cubicBezTo>
                  <a:lnTo>
                    <a:pt x="662" y="54"/>
                  </a:lnTo>
                  <a:lnTo>
                    <a:pt x="697" y="54"/>
                  </a:lnTo>
                  <a:lnTo>
                    <a:pt x="697" y="187"/>
                  </a:lnTo>
                  <a:lnTo>
                    <a:pt x="664" y="187"/>
                  </a:lnTo>
                  <a:close/>
                  <a:moveTo>
                    <a:pt x="736" y="54"/>
                  </a:moveTo>
                  <a:lnTo>
                    <a:pt x="769" y="54"/>
                  </a:lnTo>
                  <a:lnTo>
                    <a:pt x="769" y="74"/>
                  </a:lnTo>
                  <a:cubicBezTo>
                    <a:pt x="773" y="67"/>
                    <a:pt x="779" y="62"/>
                    <a:pt x="786" y="57"/>
                  </a:cubicBezTo>
                  <a:cubicBezTo>
                    <a:pt x="793" y="53"/>
                    <a:pt x="801" y="51"/>
                    <a:pt x="810" y="51"/>
                  </a:cubicBezTo>
                  <a:cubicBezTo>
                    <a:pt x="825" y="51"/>
                    <a:pt x="839" y="57"/>
                    <a:pt x="849" y="69"/>
                  </a:cubicBezTo>
                  <a:cubicBezTo>
                    <a:pt x="860" y="81"/>
                    <a:pt x="865" y="98"/>
                    <a:pt x="865" y="120"/>
                  </a:cubicBezTo>
                  <a:cubicBezTo>
                    <a:pt x="865" y="142"/>
                    <a:pt x="860" y="159"/>
                    <a:pt x="849" y="171"/>
                  </a:cubicBezTo>
                  <a:cubicBezTo>
                    <a:pt x="838" y="184"/>
                    <a:pt x="825" y="190"/>
                    <a:pt x="810" y="190"/>
                  </a:cubicBezTo>
                  <a:cubicBezTo>
                    <a:pt x="802" y="190"/>
                    <a:pt x="796" y="188"/>
                    <a:pt x="790" y="185"/>
                  </a:cubicBezTo>
                  <a:cubicBezTo>
                    <a:pt x="784" y="183"/>
                    <a:pt x="778" y="178"/>
                    <a:pt x="771" y="170"/>
                  </a:cubicBezTo>
                  <a:lnTo>
                    <a:pt x="771" y="237"/>
                  </a:lnTo>
                  <a:lnTo>
                    <a:pt x="736" y="237"/>
                  </a:lnTo>
                  <a:lnTo>
                    <a:pt x="736" y="54"/>
                  </a:lnTo>
                  <a:close/>
                  <a:moveTo>
                    <a:pt x="771" y="118"/>
                  </a:moveTo>
                  <a:cubicBezTo>
                    <a:pt x="771" y="133"/>
                    <a:pt x="774" y="144"/>
                    <a:pt x="780" y="151"/>
                  </a:cubicBezTo>
                  <a:cubicBezTo>
                    <a:pt x="786" y="158"/>
                    <a:pt x="793" y="162"/>
                    <a:pt x="801" y="162"/>
                  </a:cubicBezTo>
                  <a:cubicBezTo>
                    <a:pt x="809" y="162"/>
                    <a:pt x="816" y="159"/>
                    <a:pt x="822" y="152"/>
                  </a:cubicBezTo>
                  <a:cubicBezTo>
                    <a:pt x="827" y="146"/>
                    <a:pt x="830" y="135"/>
                    <a:pt x="830" y="120"/>
                  </a:cubicBezTo>
                  <a:cubicBezTo>
                    <a:pt x="830" y="106"/>
                    <a:pt x="827" y="96"/>
                    <a:pt x="821" y="89"/>
                  </a:cubicBezTo>
                  <a:cubicBezTo>
                    <a:pt x="816" y="82"/>
                    <a:pt x="809" y="79"/>
                    <a:pt x="800" y="79"/>
                  </a:cubicBezTo>
                  <a:cubicBezTo>
                    <a:pt x="792" y="79"/>
                    <a:pt x="785" y="82"/>
                    <a:pt x="779" y="89"/>
                  </a:cubicBezTo>
                  <a:cubicBezTo>
                    <a:pt x="774" y="95"/>
                    <a:pt x="771" y="105"/>
                    <a:pt x="771" y="118"/>
                  </a:cubicBezTo>
                  <a:close/>
                  <a:moveTo>
                    <a:pt x="889" y="119"/>
                  </a:moveTo>
                  <a:cubicBezTo>
                    <a:pt x="889" y="107"/>
                    <a:pt x="892" y="96"/>
                    <a:pt x="897" y="85"/>
                  </a:cubicBezTo>
                  <a:cubicBezTo>
                    <a:pt x="903" y="74"/>
                    <a:pt x="911" y="65"/>
                    <a:pt x="922" y="60"/>
                  </a:cubicBezTo>
                  <a:cubicBezTo>
                    <a:pt x="932" y="54"/>
                    <a:pt x="944" y="51"/>
                    <a:pt x="957" y="51"/>
                  </a:cubicBezTo>
                  <a:cubicBezTo>
                    <a:pt x="977" y="51"/>
                    <a:pt x="994" y="58"/>
                    <a:pt x="1006" y="71"/>
                  </a:cubicBezTo>
                  <a:cubicBezTo>
                    <a:pt x="1019" y="84"/>
                    <a:pt x="1026" y="100"/>
                    <a:pt x="1026" y="120"/>
                  </a:cubicBezTo>
                  <a:cubicBezTo>
                    <a:pt x="1026" y="140"/>
                    <a:pt x="1019" y="157"/>
                    <a:pt x="1006" y="170"/>
                  </a:cubicBezTo>
                  <a:cubicBezTo>
                    <a:pt x="993" y="183"/>
                    <a:pt x="977" y="190"/>
                    <a:pt x="957" y="190"/>
                  </a:cubicBezTo>
                  <a:cubicBezTo>
                    <a:pt x="945" y="190"/>
                    <a:pt x="934" y="187"/>
                    <a:pt x="923" y="182"/>
                  </a:cubicBezTo>
                  <a:cubicBezTo>
                    <a:pt x="912" y="176"/>
                    <a:pt x="903" y="168"/>
                    <a:pt x="897" y="157"/>
                  </a:cubicBezTo>
                  <a:cubicBezTo>
                    <a:pt x="892" y="147"/>
                    <a:pt x="889" y="134"/>
                    <a:pt x="889" y="119"/>
                  </a:cubicBezTo>
                  <a:close/>
                  <a:moveTo>
                    <a:pt x="925" y="120"/>
                  </a:moveTo>
                  <a:cubicBezTo>
                    <a:pt x="925" y="134"/>
                    <a:pt x="928" y="144"/>
                    <a:pt x="934" y="151"/>
                  </a:cubicBezTo>
                  <a:cubicBezTo>
                    <a:pt x="940" y="158"/>
                    <a:pt x="948" y="161"/>
                    <a:pt x="957" y="161"/>
                  </a:cubicBezTo>
                  <a:cubicBezTo>
                    <a:pt x="966" y="161"/>
                    <a:pt x="974" y="158"/>
                    <a:pt x="980" y="151"/>
                  </a:cubicBezTo>
                  <a:cubicBezTo>
                    <a:pt x="987" y="144"/>
                    <a:pt x="990" y="133"/>
                    <a:pt x="990" y="120"/>
                  </a:cubicBezTo>
                  <a:cubicBezTo>
                    <a:pt x="990" y="107"/>
                    <a:pt x="987" y="97"/>
                    <a:pt x="980" y="90"/>
                  </a:cubicBezTo>
                  <a:cubicBezTo>
                    <a:pt x="974" y="83"/>
                    <a:pt x="966" y="80"/>
                    <a:pt x="957" y="80"/>
                  </a:cubicBezTo>
                  <a:cubicBezTo>
                    <a:pt x="948" y="80"/>
                    <a:pt x="940" y="83"/>
                    <a:pt x="934" y="90"/>
                  </a:cubicBezTo>
                  <a:cubicBezTo>
                    <a:pt x="928" y="97"/>
                    <a:pt x="925" y="107"/>
                    <a:pt x="925" y="120"/>
                  </a:cubicBezTo>
                  <a:close/>
                  <a:moveTo>
                    <a:pt x="1057" y="187"/>
                  </a:moveTo>
                  <a:lnTo>
                    <a:pt x="1057" y="4"/>
                  </a:lnTo>
                  <a:lnTo>
                    <a:pt x="1193" y="4"/>
                  </a:lnTo>
                  <a:lnTo>
                    <a:pt x="1193" y="35"/>
                  </a:lnTo>
                  <a:lnTo>
                    <a:pt x="1094" y="35"/>
                  </a:lnTo>
                  <a:lnTo>
                    <a:pt x="1094" y="75"/>
                  </a:lnTo>
                  <a:lnTo>
                    <a:pt x="1186" y="75"/>
                  </a:lnTo>
                  <a:lnTo>
                    <a:pt x="1186" y="106"/>
                  </a:lnTo>
                  <a:lnTo>
                    <a:pt x="1094" y="106"/>
                  </a:lnTo>
                  <a:lnTo>
                    <a:pt x="1094" y="156"/>
                  </a:lnTo>
                  <a:lnTo>
                    <a:pt x="1196" y="156"/>
                  </a:lnTo>
                  <a:lnTo>
                    <a:pt x="1196" y="187"/>
                  </a:lnTo>
                  <a:lnTo>
                    <a:pt x="1057" y="187"/>
                  </a:lnTo>
                  <a:close/>
                  <a:moveTo>
                    <a:pt x="1294" y="54"/>
                  </a:moveTo>
                  <a:lnTo>
                    <a:pt x="1294" y="82"/>
                  </a:lnTo>
                  <a:lnTo>
                    <a:pt x="1270" y="82"/>
                  </a:lnTo>
                  <a:lnTo>
                    <a:pt x="1270" y="136"/>
                  </a:lnTo>
                  <a:cubicBezTo>
                    <a:pt x="1270" y="146"/>
                    <a:pt x="1270" y="153"/>
                    <a:pt x="1270" y="154"/>
                  </a:cubicBezTo>
                  <a:cubicBezTo>
                    <a:pt x="1271" y="156"/>
                    <a:pt x="1272" y="158"/>
                    <a:pt x="1274" y="159"/>
                  </a:cubicBezTo>
                  <a:cubicBezTo>
                    <a:pt x="1275" y="160"/>
                    <a:pt x="1277" y="161"/>
                    <a:pt x="1279" y="161"/>
                  </a:cubicBezTo>
                  <a:cubicBezTo>
                    <a:pt x="1283" y="161"/>
                    <a:pt x="1288" y="160"/>
                    <a:pt x="1294" y="157"/>
                  </a:cubicBezTo>
                  <a:lnTo>
                    <a:pt x="1297" y="185"/>
                  </a:lnTo>
                  <a:cubicBezTo>
                    <a:pt x="1289" y="188"/>
                    <a:pt x="1279" y="190"/>
                    <a:pt x="1269" y="190"/>
                  </a:cubicBezTo>
                  <a:cubicBezTo>
                    <a:pt x="1263" y="190"/>
                    <a:pt x="1257" y="189"/>
                    <a:pt x="1252" y="187"/>
                  </a:cubicBezTo>
                  <a:cubicBezTo>
                    <a:pt x="1247" y="184"/>
                    <a:pt x="1243" y="182"/>
                    <a:pt x="1241" y="178"/>
                  </a:cubicBezTo>
                  <a:cubicBezTo>
                    <a:pt x="1238" y="175"/>
                    <a:pt x="1237" y="170"/>
                    <a:pt x="1236" y="165"/>
                  </a:cubicBezTo>
                  <a:cubicBezTo>
                    <a:pt x="1235" y="161"/>
                    <a:pt x="1234" y="152"/>
                    <a:pt x="1234" y="140"/>
                  </a:cubicBezTo>
                  <a:lnTo>
                    <a:pt x="1234" y="82"/>
                  </a:lnTo>
                  <a:lnTo>
                    <a:pt x="1218" y="82"/>
                  </a:lnTo>
                  <a:lnTo>
                    <a:pt x="1218" y="54"/>
                  </a:lnTo>
                  <a:lnTo>
                    <a:pt x="1234" y="54"/>
                  </a:lnTo>
                  <a:lnTo>
                    <a:pt x="1234" y="28"/>
                  </a:lnTo>
                  <a:lnTo>
                    <a:pt x="1270" y="7"/>
                  </a:lnTo>
                  <a:lnTo>
                    <a:pt x="1270" y="54"/>
                  </a:lnTo>
                  <a:lnTo>
                    <a:pt x="1294" y="54"/>
                  </a:lnTo>
                  <a:close/>
                  <a:moveTo>
                    <a:pt x="1434" y="187"/>
                  </a:moveTo>
                  <a:lnTo>
                    <a:pt x="1398" y="187"/>
                  </a:lnTo>
                  <a:lnTo>
                    <a:pt x="1398" y="119"/>
                  </a:lnTo>
                  <a:cubicBezTo>
                    <a:pt x="1398" y="105"/>
                    <a:pt x="1398" y="95"/>
                    <a:pt x="1396" y="91"/>
                  </a:cubicBezTo>
                  <a:cubicBezTo>
                    <a:pt x="1395" y="87"/>
                    <a:pt x="1392" y="84"/>
                    <a:pt x="1389" y="81"/>
                  </a:cubicBezTo>
                  <a:cubicBezTo>
                    <a:pt x="1386" y="79"/>
                    <a:pt x="1382" y="78"/>
                    <a:pt x="1377" y="78"/>
                  </a:cubicBezTo>
                  <a:cubicBezTo>
                    <a:pt x="1371" y="78"/>
                    <a:pt x="1365" y="80"/>
                    <a:pt x="1360" y="83"/>
                  </a:cubicBezTo>
                  <a:cubicBezTo>
                    <a:pt x="1356" y="86"/>
                    <a:pt x="1352" y="91"/>
                    <a:pt x="1350" y="96"/>
                  </a:cubicBezTo>
                  <a:cubicBezTo>
                    <a:pt x="1349" y="102"/>
                    <a:pt x="1348" y="112"/>
                    <a:pt x="1348" y="127"/>
                  </a:cubicBezTo>
                  <a:lnTo>
                    <a:pt x="1348" y="187"/>
                  </a:lnTo>
                  <a:lnTo>
                    <a:pt x="1313" y="187"/>
                  </a:lnTo>
                  <a:lnTo>
                    <a:pt x="1313" y="54"/>
                  </a:lnTo>
                  <a:lnTo>
                    <a:pt x="1345" y="54"/>
                  </a:lnTo>
                  <a:lnTo>
                    <a:pt x="1345" y="74"/>
                  </a:lnTo>
                  <a:cubicBezTo>
                    <a:pt x="1357" y="59"/>
                    <a:pt x="1371" y="51"/>
                    <a:pt x="1389" y="51"/>
                  </a:cubicBezTo>
                  <a:cubicBezTo>
                    <a:pt x="1397" y="51"/>
                    <a:pt x="1404" y="52"/>
                    <a:pt x="1410" y="55"/>
                  </a:cubicBezTo>
                  <a:cubicBezTo>
                    <a:pt x="1417" y="58"/>
                    <a:pt x="1422" y="62"/>
                    <a:pt x="1425" y="66"/>
                  </a:cubicBezTo>
                  <a:cubicBezTo>
                    <a:pt x="1428" y="70"/>
                    <a:pt x="1430" y="75"/>
                    <a:pt x="1432" y="81"/>
                  </a:cubicBezTo>
                  <a:cubicBezTo>
                    <a:pt x="1433" y="86"/>
                    <a:pt x="1434" y="94"/>
                    <a:pt x="1434" y="104"/>
                  </a:cubicBezTo>
                  <a:lnTo>
                    <a:pt x="1434" y="187"/>
                  </a:lnTo>
                  <a:close/>
                  <a:moveTo>
                    <a:pt x="1473" y="36"/>
                  </a:moveTo>
                  <a:lnTo>
                    <a:pt x="1473" y="4"/>
                  </a:lnTo>
                  <a:lnTo>
                    <a:pt x="1508" y="4"/>
                  </a:lnTo>
                  <a:lnTo>
                    <a:pt x="1508" y="36"/>
                  </a:lnTo>
                  <a:lnTo>
                    <a:pt x="1473" y="36"/>
                  </a:lnTo>
                  <a:close/>
                  <a:moveTo>
                    <a:pt x="1473" y="187"/>
                  </a:moveTo>
                  <a:lnTo>
                    <a:pt x="1473" y="54"/>
                  </a:lnTo>
                  <a:lnTo>
                    <a:pt x="1508" y="54"/>
                  </a:lnTo>
                  <a:lnTo>
                    <a:pt x="1508" y="187"/>
                  </a:lnTo>
                  <a:lnTo>
                    <a:pt x="1473" y="187"/>
                  </a:lnTo>
                  <a:close/>
                  <a:moveTo>
                    <a:pt x="1653" y="93"/>
                  </a:moveTo>
                  <a:lnTo>
                    <a:pt x="1618" y="100"/>
                  </a:lnTo>
                  <a:cubicBezTo>
                    <a:pt x="1617" y="93"/>
                    <a:pt x="1614" y="87"/>
                    <a:pt x="1610" y="84"/>
                  </a:cubicBezTo>
                  <a:cubicBezTo>
                    <a:pt x="1606" y="80"/>
                    <a:pt x="1601" y="79"/>
                    <a:pt x="1594" y="79"/>
                  </a:cubicBezTo>
                  <a:cubicBezTo>
                    <a:pt x="1585" y="79"/>
                    <a:pt x="1578" y="82"/>
                    <a:pt x="1573" y="88"/>
                  </a:cubicBezTo>
                  <a:cubicBezTo>
                    <a:pt x="1568" y="94"/>
                    <a:pt x="1565" y="104"/>
                    <a:pt x="1565" y="118"/>
                  </a:cubicBezTo>
                  <a:cubicBezTo>
                    <a:pt x="1565" y="134"/>
                    <a:pt x="1568" y="145"/>
                    <a:pt x="1573" y="151"/>
                  </a:cubicBezTo>
                  <a:cubicBezTo>
                    <a:pt x="1579" y="158"/>
                    <a:pt x="1586" y="161"/>
                    <a:pt x="1594" y="161"/>
                  </a:cubicBezTo>
                  <a:cubicBezTo>
                    <a:pt x="1601" y="161"/>
                    <a:pt x="1607" y="159"/>
                    <a:pt x="1611" y="155"/>
                  </a:cubicBezTo>
                  <a:cubicBezTo>
                    <a:pt x="1615" y="152"/>
                    <a:pt x="1618" y="145"/>
                    <a:pt x="1620" y="136"/>
                  </a:cubicBezTo>
                  <a:lnTo>
                    <a:pt x="1654" y="142"/>
                  </a:lnTo>
                  <a:cubicBezTo>
                    <a:pt x="1651" y="158"/>
                    <a:pt x="1644" y="170"/>
                    <a:pt x="1634" y="178"/>
                  </a:cubicBezTo>
                  <a:cubicBezTo>
                    <a:pt x="1624" y="186"/>
                    <a:pt x="1610" y="190"/>
                    <a:pt x="1593" y="190"/>
                  </a:cubicBezTo>
                  <a:cubicBezTo>
                    <a:pt x="1573" y="190"/>
                    <a:pt x="1558" y="184"/>
                    <a:pt x="1546" y="171"/>
                  </a:cubicBezTo>
                  <a:cubicBezTo>
                    <a:pt x="1535" y="159"/>
                    <a:pt x="1529" y="142"/>
                    <a:pt x="1529" y="121"/>
                  </a:cubicBezTo>
                  <a:cubicBezTo>
                    <a:pt x="1529" y="99"/>
                    <a:pt x="1535" y="82"/>
                    <a:pt x="1547" y="69"/>
                  </a:cubicBezTo>
                  <a:cubicBezTo>
                    <a:pt x="1558" y="57"/>
                    <a:pt x="1574" y="51"/>
                    <a:pt x="1593" y="51"/>
                  </a:cubicBezTo>
                  <a:cubicBezTo>
                    <a:pt x="1610" y="51"/>
                    <a:pt x="1623" y="55"/>
                    <a:pt x="1632" y="61"/>
                  </a:cubicBezTo>
                  <a:cubicBezTo>
                    <a:pt x="1642" y="68"/>
                    <a:pt x="1649" y="79"/>
                    <a:pt x="1653" y="93"/>
                  </a:cubicBezTo>
                  <a:close/>
                  <a:moveTo>
                    <a:pt x="1673" y="119"/>
                  </a:moveTo>
                  <a:cubicBezTo>
                    <a:pt x="1673" y="107"/>
                    <a:pt x="1676" y="96"/>
                    <a:pt x="1681" y="85"/>
                  </a:cubicBezTo>
                  <a:cubicBezTo>
                    <a:pt x="1687" y="74"/>
                    <a:pt x="1695" y="65"/>
                    <a:pt x="1706" y="60"/>
                  </a:cubicBezTo>
                  <a:cubicBezTo>
                    <a:pt x="1716" y="54"/>
                    <a:pt x="1728" y="51"/>
                    <a:pt x="1741" y="51"/>
                  </a:cubicBezTo>
                  <a:cubicBezTo>
                    <a:pt x="1761" y="51"/>
                    <a:pt x="1778" y="58"/>
                    <a:pt x="1790" y="71"/>
                  </a:cubicBezTo>
                  <a:cubicBezTo>
                    <a:pt x="1803" y="84"/>
                    <a:pt x="1810" y="100"/>
                    <a:pt x="1810" y="120"/>
                  </a:cubicBezTo>
                  <a:cubicBezTo>
                    <a:pt x="1810" y="140"/>
                    <a:pt x="1803" y="157"/>
                    <a:pt x="1790" y="170"/>
                  </a:cubicBezTo>
                  <a:cubicBezTo>
                    <a:pt x="1777" y="183"/>
                    <a:pt x="1761" y="190"/>
                    <a:pt x="1741" y="190"/>
                  </a:cubicBezTo>
                  <a:cubicBezTo>
                    <a:pt x="1729" y="190"/>
                    <a:pt x="1718" y="187"/>
                    <a:pt x="1707" y="182"/>
                  </a:cubicBezTo>
                  <a:cubicBezTo>
                    <a:pt x="1696" y="176"/>
                    <a:pt x="1687" y="168"/>
                    <a:pt x="1681" y="157"/>
                  </a:cubicBezTo>
                  <a:cubicBezTo>
                    <a:pt x="1676" y="147"/>
                    <a:pt x="1673" y="134"/>
                    <a:pt x="1673" y="119"/>
                  </a:cubicBezTo>
                  <a:close/>
                  <a:moveTo>
                    <a:pt x="1709" y="120"/>
                  </a:moveTo>
                  <a:cubicBezTo>
                    <a:pt x="1709" y="134"/>
                    <a:pt x="1712" y="144"/>
                    <a:pt x="1718" y="151"/>
                  </a:cubicBezTo>
                  <a:cubicBezTo>
                    <a:pt x="1724" y="158"/>
                    <a:pt x="1732" y="161"/>
                    <a:pt x="1741" y="161"/>
                  </a:cubicBezTo>
                  <a:cubicBezTo>
                    <a:pt x="1750" y="161"/>
                    <a:pt x="1758" y="158"/>
                    <a:pt x="1764" y="151"/>
                  </a:cubicBezTo>
                  <a:cubicBezTo>
                    <a:pt x="1771" y="144"/>
                    <a:pt x="1774" y="133"/>
                    <a:pt x="1774" y="120"/>
                  </a:cubicBezTo>
                  <a:cubicBezTo>
                    <a:pt x="1774" y="107"/>
                    <a:pt x="1771" y="97"/>
                    <a:pt x="1764" y="90"/>
                  </a:cubicBezTo>
                  <a:cubicBezTo>
                    <a:pt x="1758" y="83"/>
                    <a:pt x="1750" y="80"/>
                    <a:pt x="1741" y="80"/>
                  </a:cubicBezTo>
                  <a:cubicBezTo>
                    <a:pt x="1732" y="80"/>
                    <a:pt x="1724" y="83"/>
                    <a:pt x="1718" y="90"/>
                  </a:cubicBezTo>
                  <a:cubicBezTo>
                    <a:pt x="1712" y="97"/>
                    <a:pt x="1709" y="107"/>
                    <a:pt x="1709" y="12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</p:grpSp>
      <p:sp>
        <p:nvSpPr>
          <p:cNvPr id="24625" name="Rectangle 49"/>
          <p:cNvSpPr>
            <a:spLocks noChangeArrowheads="1"/>
          </p:cNvSpPr>
          <p:nvPr/>
        </p:nvSpPr>
        <p:spPr bwMode="auto">
          <a:xfrm>
            <a:off x="0" y="4781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2003</Words>
  <Application>Microsoft Office PowerPoint</Application>
  <PresentationFormat>Presentación en pantalla (4:3)</PresentationFormat>
  <Paragraphs>1135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0" baseType="lpstr">
      <vt:lpstr>Tema de Office</vt:lpstr>
      <vt:lpstr>ALCALDIA DE SANTIAGO DE CALI SECRETARIA GENERAL ASESORIA DE PAZ</vt:lpstr>
      <vt:lpstr>INDICE</vt:lpstr>
      <vt:lpstr>ANTECEDENTES</vt:lpstr>
      <vt:lpstr>OBJETIVOS </vt:lpstr>
      <vt:lpstr>METODOLOGIA</vt:lpstr>
      <vt:lpstr>Diapositiva 6</vt:lpstr>
      <vt:lpstr>RESULTADOS</vt:lpstr>
      <vt:lpstr>POR TERRITORIO</vt:lpstr>
      <vt:lpstr>SEXO / ETNIA</vt:lpstr>
      <vt:lpstr>SALUD</vt:lpstr>
      <vt:lpstr>Diapositiva 11</vt:lpstr>
      <vt:lpstr>Diapositiva 12</vt:lpstr>
      <vt:lpstr>NIVEL DE INGRESOS PRE/POST</vt:lpstr>
      <vt:lpstr>BARRERAS PARA CONSEGUIR EMPLEO </vt:lpstr>
      <vt:lpstr>PARTICIPACIÓN DE GRUPOS SOCIALES</vt:lpstr>
      <vt:lpstr>VIVIENDA – TIPO. PRE / POST</vt:lpstr>
      <vt:lpstr>VIVIENDA. MODALIDAD</vt:lpstr>
      <vt:lpstr>MOVILES DEL DESPLAZAMIENTO</vt:lpstr>
      <vt:lpstr>BIENES DESPOJADOS</vt:lpstr>
      <vt:lpstr>RETORNO</vt:lpstr>
      <vt:lpstr>RETORNO </vt:lpstr>
      <vt:lpstr> VJR</vt:lpstr>
      <vt:lpstr>VJR</vt:lpstr>
      <vt:lpstr>SATISFACCIÓN - LA UAO</vt:lpstr>
      <vt:lpstr>UAO</vt:lpstr>
      <vt:lpstr>EDUCACIÓN</vt:lpstr>
      <vt:lpstr>SALUD</vt:lpstr>
      <vt:lpstr>CONSIDERACIONES</vt:lpstr>
      <vt:lpstr>ACCIONES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CARLOS</dc:creator>
  <cp:lastModifiedBy>CARLOS</cp:lastModifiedBy>
  <cp:revision>33</cp:revision>
  <dcterms:created xsi:type="dcterms:W3CDTF">2011-11-25T03:02:35Z</dcterms:created>
  <dcterms:modified xsi:type="dcterms:W3CDTF">2011-11-25T11:11:20Z</dcterms:modified>
</cp:coreProperties>
</file>